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4.xml" ContentType="application/vnd.openxmlformats-officedocument.presentationml.notesSlide+xml"/>
  <Override PartName="/ppt/ink/ink8.xml" ContentType="application/inkml+xml"/>
  <Override PartName="/ppt/ink/ink9.xml" ContentType="application/inkml+xml"/>
  <Override PartName="/ppt/notesSlides/notesSlide5.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5" r:id="rId1"/>
  </p:sldMasterIdLst>
  <p:notesMasterIdLst>
    <p:notesMasterId r:id="rId70"/>
  </p:notesMasterIdLst>
  <p:handoutMasterIdLst>
    <p:handoutMasterId r:id="rId71"/>
  </p:handoutMasterIdLst>
  <p:sldIdLst>
    <p:sldId id="482" r:id="rId2"/>
    <p:sldId id="582" r:id="rId3"/>
    <p:sldId id="586" r:id="rId4"/>
    <p:sldId id="583" r:id="rId5"/>
    <p:sldId id="545" r:id="rId6"/>
    <p:sldId id="546" r:id="rId7"/>
    <p:sldId id="544" r:id="rId8"/>
    <p:sldId id="492" r:id="rId9"/>
    <p:sldId id="575" r:id="rId10"/>
    <p:sldId id="576" r:id="rId11"/>
    <p:sldId id="577" r:id="rId12"/>
    <p:sldId id="578" r:id="rId13"/>
    <p:sldId id="579" r:id="rId14"/>
    <p:sldId id="454" r:id="rId15"/>
    <p:sldId id="573" r:id="rId16"/>
    <p:sldId id="574" r:id="rId17"/>
    <p:sldId id="368" r:id="rId18"/>
    <p:sldId id="529" r:id="rId19"/>
    <p:sldId id="369" r:id="rId20"/>
    <p:sldId id="406" r:id="rId21"/>
    <p:sldId id="367" r:id="rId22"/>
    <p:sldId id="370" r:id="rId23"/>
    <p:sldId id="371" r:id="rId24"/>
    <p:sldId id="376" r:id="rId25"/>
    <p:sldId id="377" r:id="rId26"/>
    <p:sldId id="380" r:id="rId27"/>
    <p:sldId id="378" r:id="rId28"/>
    <p:sldId id="584" r:id="rId29"/>
    <p:sldId id="379" r:id="rId30"/>
    <p:sldId id="381" r:id="rId31"/>
    <p:sldId id="384" r:id="rId32"/>
    <p:sldId id="385" r:id="rId33"/>
    <p:sldId id="581" r:id="rId34"/>
    <p:sldId id="386" r:id="rId35"/>
    <p:sldId id="409" r:id="rId36"/>
    <p:sldId id="389" r:id="rId37"/>
    <p:sldId id="585" r:id="rId38"/>
    <p:sldId id="390" r:id="rId39"/>
    <p:sldId id="391" r:id="rId40"/>
    <p:sldId id="392" r:id="rId41"/>
    <p:sldId id="394" r:id="rId42"/>
    <p:sldId id="395" r:id="rId43"/>
    <p:sldId id="396" r:id="rId44"/>
    <p:sldId id="532" r:id="rId45"/>
    <p:sldId id="533" r:id="rId46"/>
    <p:sldId id="534" r:id="rId47"/>
    <p:sldId id="535" r:id="rId48"/>
    <p:sldId id="536" r:id="rId49"/>
    <p:sldId id="537" r:id="rId50"/>
    <p:sldId id="557" r:id="rId51"/>
    <p:sldId id="397" r:id="rId52"/>
    <p:sldId id="398" r:id="rId53"/>
    <p:sldId id="399" r:id="rId54"/>
    <p:sldId id="400" r:id="rId55"/>
    <p:sldId id="401" r:id="rId56"/>
    <p:sldId id="402" r:id="rId57"/>
    <p:sldId id="539" r:id="rId58"/>
    <p:sldId id="540" r:id="rId59"/>
    <p:sldId id="549" r:id="rId60"/>
    <p:sldId id="548" r:id="rId61"/>
    <p:sldId id="550" r:id="rId62"/>
    <p:sldId id="551" r:id="rId63"/>
    <p:sldId id="552" r:id="rId64"/>
    <p:sldId id="553" r:id="rId65"/>
    <p:sldId id="554" r:id="rId66"/>
    <p:sldId id="555" r:id="rId67"/>
    <p:sldId id="571" r:id="rId68"/>
    <p:sldId id="556"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9F9"/>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1748"/>
    <p:restoredTop sz="94733"/>
  </p:normalViewPr>
  <p:slideViewPr>
    <p:cSldViewPr snapToGrid="0" snapToObjects="1">
      <p:cViewPr varScale="1">
        <p:scale>
          <a:sx n="70" d="100"/>
          <a:sy n="70" d="100"/>
        </p:scale>
        <p:origin x="192" y="1200"/>
      </p:cViewPr>
      <p:guideLst>
        <p:guide orient="horz" pos="2184"/>
        <p:guide pos="3840"/>
      </p:guideLst>
    </p:cSldViewPr>
  </p:slideViewPr>
  <p:notesTextViewPr>
    <p:cViewPr>
      <p:scale>
        <a:sx n="100" d="100"/>
        <a:sy n="100" d="100"/>
      </p:scale>
      <p:origin x="0" y="0"/>
    </p:cViewPr>
  </p:notesTextViewPr>
  <p:notesViewPr>
    <p:cSldViewPr snapToGrid="0" snapToObjects="1" showGuide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EC6F2-2EAF-C64C-8236-83DAC2CFA33A}" type="datetimeFigureOut">
              <a:rPr lang="en-US" smtClean="0"/>
              <a:t>3/9/20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6D275A-E197-E04A-87F8-A780CDD23D04}" type="slidenum">
              <a:rPr lang="en-US" smtClean="0"/>
              <a:t>‹#›</a:t>
            </a:fld>
            <a:endParaRPr lang="en-US"/>
          </a:p>
        </p:txBody>
      </p:sp>
    </p:spTree>
    <p:extLst>
      <p:ext uri="{BB962C8B-B14F-4D97-AF65-F5344CB8AC3E}">
        <p14:creationId xmlns:p14="http://schemas.microsoft.com/office/powerpoint/2010/main" val="2238188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7.790"/>
    </inkml:context>
    <inkml:brush xml:id="br0">
      <inkml:brushProperty name="width" value="0.05292" units="cm"/>
      <inkml:brushProperty name="height" value="0.05292" units="cm"/>
      <inkml:brushProperty name="color" value="#FF0000"/>
    </inkml:brush>
  </inkml:definitions>
  <inkml:trace contextRef="#ctx0" brushRef="#br0">17702 3497 8427,'-15'-20'0,"1"4"0,0-3 0,0 8 202,-1 1 0,1 7 91,0-1-216,6 2 1,-5 4-60,4 2 1,3 4-106,1 6 0,3 8 129,2 7 1,0 6 83,0 7 1,2 4 12,3 6 1,1 2 0,3 12 1,3 7-305,-10-33 0,0 1 1,3 0-1,0 1 197,-3 1 1,0 0 0,1 1 0,-1 0-78,-1-1 0,-2-1 0,1 5 0,0-1 87,0-3 1,0 0-1,0 3 1,0 1-99,0-2 1,0 0 0,0-3 0,-1 0-198,-4 34 1,2 1 106,-7-1 1,6-7-19,-6-7 0,7-10-184,-2-5 0,4-4 102,1-5 1,0-10-96,0-9 0,6-4 89,3-6 1,1-3 246,4-6 0,-3-8-426,8-6 430,3-13 0,0-3 0,7-4 0</inkml:trace>
  <inkml:trace contextRef="#ctx0" brushRef="#br0" timeOffset="1">17602 3483 8517,'0'-35'-160,"-5"5"76,1-3 0,-1 9 55,5 5 1,0-1-69,0 1 1,0 0-204,0 5 1,6 0 293,4-1 1,-3 3 49,3 2 0,-5-1 123,4 6 0,-4-4 507,4 4-456,-5-6 0,8 10 107,-2-4 0,-1 3-90,5 2 0,1 0-103,13 0 1,4 5 29,10 0 0,7 4-46,3-4 0,7 0-203,7-5 0,1 0-172,8 0 0,-33-3 1,0-1 185,1 0 0,-1-1 0,3-4 0,-1-1 50,-1-2 1,-1 0 0,2 0 0,-1-1-45,-3 1 0,1 0 1,1-1-1,-1-1 55,26-9 0,4-4-184,-10-2 0,-1 3 186,-7 2 0,-6-1 66,-9 6 1,-5 4 13,-9 6 0,-4 6 1,-6-2 0,-1 10 134,-3 4 0,2 17 514,-2 7 1,2 13-452,3 6 1,-1 16-145,0 7 0,-7-33 0,0 2-224,0 3 1,0 0 0,1 1 0,-1-1 76,0 5 0,0 1 0,0-3 1,0 1-7,0-1 1,0-1-1,2-1 1,1-1-152,-1 1 1,1-1 0,2-6 0,0 0-77,-3 0 1,1-2 0,15 32 29,-1-9 0,3-7 194,1-12 0,1-2 32,-1-3 0,-1-3 61,-3-7 0,1 1-3,-6-1 1,4-1 566,-4-3 0,5 2-591,-5-2 0,5 5 246,-5 4 0,4-2-296,-4 7 1,5-5 51,-5 5 0,-2-5-74,-7 5 0,1-4-231,-6 3 1,-1-3 169,-4 4 0,-6-2 45,-3 2 1,-15-5-69,-4-9 1,-17 1 101,-2-6 1,-16 0 69,-13-5 1,36-9 0,-1 0-234,-6-1 1,0 1-1,-1-1 1,-1 0 193,-2 1 1,-2-1 0,-3 2 0,0-1-276,-3-2 1,-1-1 0,1 3 0,0 0 263,2-3 1,0 0-1,2 1 1,1-1 21,-1-2 1,1 0 0,3 0 0,-1 0-153,0 0 1,0 0 0,9 0-1,2 0 189,-34 0 0,18 0-228,5 0 0,14 0-682,9 0 604,13 0 0,26-6 247,2 4 0,3-4 0</inkml:trace>
  <inkml:trace contextRef="#ctx0" brushRef="#br0" timeOffset="2">20531 3312 7834,'-8'0'-1648,"2"0"1532,-1 0 69,6 0 57,-6 0-9,7 0 149,0-6-119,0 5 396,0-6-95,0 7 193,0-6-231,0 4 61,0-4-167,0 6 86,0 0 0,7 5-147,2-1 1,5 6-29,5-5 1,4 4-7,5-4 0,0 6-3,1-2 0,6 2-1,2-1 1,6 3 5,5-4 0,1 4 25,3 1 1,3 5-14,-3 0 0,3 1-74,2-1 0,-8 2 65,-6 3 0,-2 1-181,-8-6 0,0 4 46,-4-4 1,-6 0-80,1-4 0,-8-1 97,-2 0 0,-1-4-58,-9-1 72,8-6-22,-11 3 113,5-6-26,1 0 1,-4 0-30,6 0-8,-5 0-56,8 0 1,-9 0-208,7 0 83,-7 0 1,5 0-637,-3 0 288,-4 0-141,6 0-68,-7 0-335,0 0 855,0 7 194,0-6 0,0 6 0,0-7 0,0-7 0,0-1 0</inkml:trace>
  <inkml:trace contextRef="#ctx0" brushRef="#br0" timeOffset="3">20687 3568 8494,'-8'-8'-958,"2"2"990,6 6 1,0 6 60,0 4 1,0 9 115,0 5 1,0 6-55,0 7 1,5 1 185,0 10 0,6 9-51,-2 4 0,4 7-476,1 3 1,0 2 178,0 3 0,1-2 51,-8-34 0,0 1 0,7 34-134,-7-34 1,0-1 0,6 36 127,-8-36 0,-1 0 0,7 33-107,-6-2 1,0-6-49,-5-8 0,0-7-83,0-2 0,1-12-11,4-8 1,-3-1-14,3-8-86,2 0 1,-3-11-353,5-3 630,1-4 1,4-9-238,0-6 1,5-6 268,0-9 0,-6-5 0,-7-3 0</inkml:trace>
  <inkml:trace contextRef="#ctx0" brushRef="#br0" timeOffset="4">21412 3995 8250,'-6'-21'-425,"3"5"-30,-7-2-821,7 2 1511,-9 2 114,10 6 1,-4 0 154,6 3-205,0 3-200,0-4 1,0 8 8,0 2 0,0 4 8,0 7 0,0 5 33,0 4 0,4 9 215,1 5 1,6 3-262,-1 2 0,2-1-45,3 1 1,4-2-264,-1-3 0,1 1-2,-4-6 0,-1-1-2,0-8 0,-1 1 121,-4-6 0,2-5-83,-6-4 16,0-7 80,-5 3-60,0-6 40,0 0 65,0-6 0,0-2 54,0-6-24,0 0 0,-7-7 0,0-1 0</inkml:trace>
  <inkml:trace contextRef="#ctx0" brushRef="#br0" timeOffset="5">21526 4336 8392,'-8'52'-337,"3"0"0,4-4-444,1 4 0,0-10 719,0 6 1,0-9 30,0 4 1,1-4 18,4-10 0,-2 1 8,7-11 1,-5-2 2,4-7 9,-6 2 10,4-10-35,-7 4 1,-2-6 11,-3 0 0,2-1-63,-6-4 57,5 3-8,-2-10 214,0 4-202,4-6 55,-10 6 1,8 1 111,-5 7 1,-2 2 31,-8 3 0,-3 9 253,-7 10 1,-5 10-30,-4 9 1,-5 3-220,-4 11 0,-2 3-100,23-25 1,0 1 0,-2-1 0,0 1 36,2 0 0,0-1 0,0-2 0,0-1 6,-21 29-142,-7-2-26,22-2 0,-9-13-281,13-6 0,6-8 107,3-7 0,4-7-214,6-6 0,4-7-245,10 2 1,11-12 660,12-7 0,-6 6 0,5-4 0</inkml:trace>
  <inkml:trace contextRef="#ctx0" brushRef="#br0" timeOffset="6">22521 3554 8504,'0'-22'-875,"-1"3"657,-4 10 1,2-2 6,-7 6 197,1 0 0,-5 5 121,-1 0 0,1 0-98,0 0 0,-2 0 295,-3 0 0,3 0-99,-2 0 1,2 2 26,2 2 1,-1 6-143,1 9 1,1 0 11,4 9 0,-2-3-143,6 9 1,0-3 146,5 2 1,2-4-166,3-1 1,4-1-4,10-8 1,5 0-132,9-5 1,-1-6 109,6-3 1,-5-10-88,5-4 1,-8-6 220,-2-4 1,-1-1-3,-8-4 0,-6-3 98,-9 4 1,-2-3-91,-2 3 0,-6-3-23,-4 7 0,-4-4-73,-5 4 1,2-5-133,-7 5 1,6 5 91,-1 5 1,-1 1-197,1-2 0,0 4 115,5 6 1,4 6-150,1 4 0,6 9 127,-2 4 43,3 4 42,2 2 0,0 4-51,0 0 0,0 6 148,0-1 0,0-1 0,0 1 0,0-2 0,0 2 0,7 3 0,1-5 0</inkml:trace>
  <inkml:trace contextRef="#ctx0" brushRef="#br0" timeOffset="7">22564 4208 8425,'8'0'-207,"-2"0"0,-7 0 486,-4 0 1,-3 0-17,-6 0 0,0 6 172,-1 4 1,0 4-230,-4 5 0,3 2-98,-3 2 1,3-1 8,2-3 0,6-3-276,3 3 1,4-8 64,1-1-107,0-1 0,6-1 47,3-3 0,9-5 89,1-5 1,4-3-40,-4-6 0,5 3 77,-5-3 1,0 3 4,-5-8 0,0 3-81,1 2 1,-6-2 6,1-3 1,-7 3 15,2-3 1,-4 3-143,-1 2 1,-1 5-3,-4-1 0,-3 7 133,-6-2 1,-1 5-244,1 5 1,-5 8 209,0 6 0,-1 6 53,1-1 0,3 2-17,-3 3 0,8 4 142,2 0 0,5 0-119,0-4 0,2 2 21,2-2 1,2 6-15,2-12 1,4 6 17,6-10 0,-1 1 43,-3-1 1,2-5-53,-2 1 1,2-1-7,3-5 0,-1-1 19,0 2 1,0-7 5,0 1 1,1-2 26,-1-2 0,0 0 3,0 0 0,1-2-11,-1-2 1,0-4 10,0-6 0,-6 4 303,-3 1-179,3-1 0,-8 1 286,0-1 1,-2 7-28,-7-2 0,-2 4 57,-8 1 1,1 6-142,-5 4 1,0 7 114,0 2 1,-4 5-315,3-5 1,4 6 171,1-1 0,4 1-372,6-2 1,-2 3-72,6-7 0,2 1-24,8-1 1,3-3 46,6 3 1,8-8-118,6-2 1,7-5 75,8 0 0,0-2-161,-1-2 1,1-2 27,-1-2 0,-7 0 190,-6-5 1,-4 4-218,-11-4 0,-3-1 148,-11-4 1,0 5 102,0-1 0,-11 1 84,-3-6 1,-10 8 13,1 2 0,-4-2 0,-2 3 0,2 1 0,4 7 0,-3 4 0,7 6 0,1 1 0,3-1 0,1 2-57,0 3 1,1-4 111,4 4 1,-2 2-16,6-2 1,0 0 61,5-5-35,0 0 1,2 0-5,3 1 0,-2-6 16,6 1 0,1-6-10,4 6 1,0-5-36,0 4 1,1-6-93,-1 2 0,0 1 22,0-1 1,-4 1-307,-1-1 259,1-3-38,4 10 93,-6-10 0,-2 6-9,-6-3 0,-2-4 75,-2 4 1,-4 1-73,-6-1 1,-1 6 84,1-2 0,0 4 13,0 1 1,-5 2 13,0 3 1,-5-3 1,5 3 1,0 1 151,5-1 1,0 2-132,0-2 1,4-3 17,1 3 1,4-2 0,-5 2 0,7-8 92,-2 3-160,4-3 0,2-1-1,4-1 1,0-6-2,9 2 1,-3-3-20,8-2 1,-1 0-103,1 0 1,-2 0 45,7 0 0,-7 0-22,2 0 1,-3 0-166,-2 0 0,-5 0 26,1 0 120,-7 0 0,5-2 56,-3-3 1,-4 2-6,4-6 0,-5 6 16,-5-2 1,2-2 28,-6 3-59,-1-7 0,-4 9 19,0-3 1,4 4-192,1 1 184,6 0 1,-4 1-337,7 4 224,0 3 1,0 11 27,0 0 0,2 0 51,3-5 1,-2 0 49,6 0 0,7 1 0,6-1 0</inkml:trace>
  <inkml:trace contextRef="#ctx0" brushRef="#br0" timeOffset="8">22905 5615 8324,'-16'0'-213,"-3"0"1,2 2 84,-7 3 1,5 3 717,-4 6 1,5 5-285,-1 0 0,5 1-373,5-1 1,2-1 78,7 5 1,4-5-217,5 1 1,7-10 171,12-4 0,7-3-51,3-2 0,3-2-210,2-3 1,-2-7 67,-3-7 0,-4 0 225,-5 4 0,-7-5 0,-2-2 0</inkml:trace>
  <inkml:trace contextRef="#ctx0" brushRef="#br0" timeOffset="9">23744 4180 8557,'0'-15'-24,"0"6"-172,0-1 195,0 1 121,0-5 1,0 0 12,0-1 1,2 1-16,2 0 0,6-5-104,9 0 0,0-5-57,9 5 1,-1-6 102,11 1 0,6-4-18,8-5 1,10 1-287,4-6 0,-28 19 1,0 0 185,2-2 1,1 0 0,0 1 0,1 2 34,1-1 0,0 0 1,2-2-1,1-1-5,2-2 1,-1 1 0,-2 2 0,-1 1-16,-4 3 1,0 1-1,30-14 47,-18 1 0,-10 9-726,-8 5 470,-17 1 1,-7 14-77,-20 0 1,-9 7-187,-19 7 514,0 6 0,-11 2 0,7 7 0</inkml:trace>
  <inkml:trace contextRef="#ctx0" brushRef="#br0" timeOffset="10">24043 4123 8306,'-15'6'-634,"6"-3"-80,-1 7 1,6-7 238,-6 2 477,7-4 336,-3-1-267,6 0 0,0-1 267,0-4-176,-7 3 0,6-6 565,-4 4-554,4 2 1,1-3-11,0 10 1,0 3 145,0 6 0,0 7-55,0 2 0,4 6-44,1 4 0,6 5-18,-1 9 0,-3 4-115,3 6 0,-1 1-18,6 4 1,-3-4-149,-2 4 0,1-4 47,-6-1 0,6-2-173,-2-2 1,-3-6-32,-1-9 0,1 0 155,-1-10 0,0 4 45,-5-9 0,0-2-2,0-2 1,0-8 35,0-1 0,0-6 22,0 6 28,-6-7-20,-2 3 1,-2-6 25,1 0 15,6 7 1,-5-6 85,3 4-62,3-4 12,-4-1 28,0 0 49,4 0 200,-4 0-165,6 0 91,0 0-402,6 0 0,2 0 41,6 0 0,2 0 11,3 0 0,3 0 79,7 0 1,-1 5 19,0 0 0,6 1 39,-1-1 0,2-2-69,-2 7 1,2-3 33,2 3 1,4 3-7,-3-4 0,3 4-25,2 1 1,0 5-25,-1 0 0,1 1 2,0-1 0,-1-1-9,1 5 1,0-5-4,-1 1 1,-5-3-60,-4-2 32,3 0 40,-6 0 0,0-6-14,-6-3 0,-7 1 4,2-1-2,-3 0 61,-2-5-21,-6 0 1,0 0 30,-3 0 1,-4-2 11,4-3 1,-3 2-110,-2-6 1,0 4 58,0-5 1,0 6-229,0-6 150,0 1 0,0-5-162,0-1 1,-2 6 143,-3-1 0,4-1-133,-4-8 0,3 4 88,2-4 0,-4-4-111,-1 0 0,-1-4 75,1-1 0,2-4 42,-7-6 1,6-3 19,-6-16 1,5 2-192,-4-12 0,4-7 346,1 32 0,-1-1 0,0 0 0,0-1-263,-1-3 1,-2-1 0,-1 1-1,-1-1 319,1-1 1,-1-1 0,-2 2 0,-1 0-56,1-2 0,0 0 0,-1 4 0,1 0 59,0-3 0,0-1 1,-1 5-1,1 1 65,2 1 1,1 1 0,-10-32-210,5 8 1,4 10 131,1-1 0,6 15-76,-2-1 1,3 15-154,2-1 0,0 10 154,0 0 0,0 4-466,0 0 1,5 6 515,0-1 0,6 7-573,-2-1 0,2 0 128,-1 0 0,2 2 362,-2-3 0,3 4 0,1 1 0</inkml:trace>
  <inkml:trace contextRef="#ctx0" brushRef="#br0" timeOffset="11">25834 3369 8313,'-8'-6'-48,"-4"-8"48,4-2 445,0 2 442,1 1-671,7 12-383,0-6 1,0 15 60,0 6 206,0 1 1,5 18 96,0 0 1,1 10 78,-1 9 1,3 1-139,6 14 1,-4-1-211,-1 5 0,-1 2 68,1 3 0,2-2-142,-8-34 0,-1 0 1,8 35 64,-6 0 1,3-2 6,-3-2 0,-2 0-137,3 0 0,1-11 55,-1-3 1,4-8-139,-4 3 1,6-11 117,-1 2 0,2-11 21,2-4 1,1-1-99,-1-8 1,0 0 330,0-5 0,-4-1-419,-1-4 0,-4 2 330,5-6 1,-6 4-774,6-4 668,-7 0 1,5-7 115,-3-2 0,-4-11 0,5-7 0</inkml:trace>
  <inkml:trace contextRef="#ctx0" brushRef="#br0" timeOffset="12">25663 3682 8313,'-6'-33'-769,"-3"0"0,2 1 682,3 8 1,-3-2 220,3 2 0,-1-3-126,5-1 1,1 1-15,4 3 0,3-3 88,6 3 1,0 4-44,1 1 1,4 0 256,0 5 1,0-4-96,-5 9 0,0 1 42,0-1 1,7 5-78,2 0 0,6 1 23,4-2 0,5 3-22,9-3 0,4-1 16,6 1 0,6-4-156,3 4 1,4-1-123,1 1 1,0 4 49,0-4 1,3 2 49,-3-2 0,2 2-44,-11-7 1,-1 7 54,-4-2 0,-2-1-23,-2 1 0,0-4 22,-5 4 0,-6-4-8,-4 4 0,-6-5-54,1 6 68,-3-1-1,-8-1 1,3 2 9,-6-5 0,0 6 72,-4-2 1,-1-1 124,0 1 317,0 0-454,0 5 1,1 0-49,-1 0 0,-5 0 2,1 0 1,-5 0-85,4 0 1,-1 7 103,1 2 0,6 10 102,-1 5 0,0 9-103,5 5 0,3 9 7,2 5 0,3 8-349,1 2 1,1 7 310,-1 3 0,5-1-27,-17-33 0,1-1 0,3 1 0,0-1-12,-1 0 0,0 2 1,1 0-1,-1 1-41,0 2 1,0 1 0,1-3 0,0-1 29,-3-1 0,-1 0 0,1 0 1,-1 1 10,-1-1 1,-2 0-1,0 2 1,-2 0 31,13 36 0,-7 2 2,2-3 0,-5-7-33,-4 3 1,-2-9 2,-3 0 1,-4-10-53,4-5 0,-4-9-12,-1-5 0,0-4 65,0-6-1,0-2-11,0-7 1,0-4 297,0-1 510,0-6-496,-6 4-226,5-7 45,-12 0-82,5 0 1,-6-5-138,0 0 1,-7-4-55,-3 4 1,-9 0 85,-5 5 0,-6 0-85,-8 0 0,-2 0 131,-12 0 1,-12 6-186,36-1 1,-1 0-1,-2 1 1,-2 2 197,0 2 1,0-1 0,2-1-1,0 0 1,-5 1 1,0 1 0,3-2 0,-1-2 23,1-1 0,0 0 0,3 0 0,2 1 150,-34-2 1,5 6-69,5-5 1,9-1 93,10-4 1,9 0-192,5 0 0,9 0-210,5 0-495,3 0 210,2 0 510,6 0 0,3 0-356,10 0 408,3 7 0,13 1 0,1 6 0</inkml:trace>
  <inkml:trace contextRef="#ctx0" brushRef="#br0" timeOffset="13">25180 8345 7188,'-2'-8'61,"-2"3"0,1 4 23,-7 1 1,5 0 124,-4 0 1,4 0 407,-4 0-137,6 0 121,-4 0-255,1 0-218,4 0 1,-4-2-20,6-2 1,0-4-137,0-7 1,6 0 135,4-4 1,-2-3 18,1-7 0,1-1-162,4-3 1,-5-3 112,1-7 0,-7-4-125,2-1 0,-4-1 5,-1 2 0,-3-4 30,-6-6 0,-2 1-152,-13-1 1,3-3 134,-7-7 0,7 6-320,-7-10 1,4 3 350,1-3 0,-3 0-149,7-1 1,-4-2 132,4 3 1,0 0 25,4 14 0,-5-1-4,-4 10 1,2 1 248,-2 4 0,2 7-126,-1 3 0,-3 4 100,7 6 1,-4 2 208,4 7-318,0 0 1,5 4 235,-1 1-328,7 6-130,2-4 1,5 6-283,-4-4-26,3 3 246,-4-4 64,6 6 0,0-2-353,0-2 266,0 2-358,0-4 217,0 6-1353,0 0 1432,0-6 121,-6 4 1,4-6-38,-3 3 0,4 2 178,1-6 0,0-1-90,0-4 0,-2 4 192,-3 1 1,4 0 277,-4-6 142,-3 1-281,0 0 1,-4 4 521,2 1-430,-2 6 0,4-4-40,-7 7 0,6 7 47,-1 2 1,1 5-68,-5 5 0,0 5-188,-1 9 0,-4-1-54,0 6 0,2 0-143,8 4 1,-3-5 58,8-4 0,-1-3-181,5-2 0,0-6 74,0-3 0,6-9 27,4-5 1,2-4-1,3-1 0,-6-1 61,1-4 0,-1-5-20,5-9 1,1-3 39,-1-6 1,-2-1 4,-2 1 0,1-5 9,-6 0 0,-1-5 0,-4 5 0,0-5 3,0 4 0,0 1-13,0 5 1,0 6 501,0 3-156,0 3 363,-6 2-212,4 6-293,-4 2-51,6 6-58,0 0 0,6 0-80,4 0 1,-2 0 49,1 0 1,2 1-127,8 4 1,-1-2 101,5 7 1,-4-6-278,5 6 1,-5-6-179,5 6 1,-7 1-234,2 8 0,-5-2 100,-4 7 579,-4 6 0,-6 0 0,0 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270"/>
    </inkml:context>
    <inkml:brush xml:id="br0">
      <inkml:brushProperty name="width" value="0.05292" units="cm"/>
      <inkml:brushProperty name="height" value="0.05292" units="cm"/>
      <inkml:brushProperty name="color" value="#3165BB"/>
    </inkml:brush>
  </inkml:definitions>
  <inkml:trace contextRef="#ctx0" brushRef="#br0">14503 16619 9619,'-5'-14'-1732,"0"0"1768,0-1 0,5 1 958,0 0-649,0 6 1,0-5-5,0 4-106,0 3 1,2-5-254,3 6 0,-2-5-17,6 6 1,7-6-2,8 5 1,-1-4 101,6 4 0,-2-4-141,11 4 0,0-5-53,4 6 1,1-6 103,0 5 1,-1-1-96,1 1 1,-2 4 98,-3-4 0,-3 4-261,-7 1 0,-1 0-59,-3 0 1,-4 0 5,-6 0 0,1 0-189,-1 0 503,0 0 15,0 0 0,0 0 0,1 0 0</inkml:trace>
  <inkml:trace contextRef="#ctx0" brushRef="#br0" timeOffset="1">15654 16178 9641,'5'-9'-300,"0"-1"394,-1 7 150,3-9 1,-6 8-39,4-5 1,-2 6-105,2-2 1,-3 2 5,2-2 1,-1 4-229,2-4 102,3-3 1,6 0-168,0-6 1,1 1-43,-1 4 0,-5-9 94,1 4 1,-2-3-19,1 2 0,2 1 57,-6 0 1,0-5 47,-5 0 0,0 0-41,0 5 0,0 0 58,0 0 1,-7 1-2,-2 3 1,-4 4 69,-1 6 0,-2 2 271,-3 2 0,-3 11-80,-6 8 1,-1 9 115,1 1 1,6 11-150,3-1 1,5 1-11,4-6 1,4-2-61,6-2 1,1-4-212,4 3 1,5-8 97,9-1 1,3-7-199,6 2 0,1-5 15,-1-4 1,0 1 78,1-6 1,-1-1-400,1-4 0,-1 0 173,1 0 0,-1-1-219,1-4 1,-6 2 39,1-7 535,-7 1 1,10-12 0,-5-1 0</inkml:trace>
  <inkml:trace contextRef="#ctx0" brushRef="#br0" timeOffset="2">16280 16121 9674,'-10'0'283,"1"0"178,-1 0 1,1 0-353,-1 0 0,6 0 183,-6 0 0,5 0-364,-4 0 0,-1 5 103,-4 0 1,0 4 94,0-4 0,0 6-36,-1-1 0,1-2-189,0 1 0,1 1 163,4 4-309,-4 0 1,12 0-36,-4 0 1,8-4 119,2-1 1,7-6-87,3 2 1,0-3-44,9-2 0,-5 0 98,5 0 1,-1-5 79,6 0 1,-5-6 21,-1 2 0,-5-4 70,1-1 1,-4 0 52,0 0 1,-3-1 35,-2 1 1,-4 0-146,-6 0 1,0-2 141,0-3 1,0 3-79,0-3 0,0 8-7,0 2 19,0 5 176,0-8 0,0 12-207,0 0 1,0 1 15,0 9 0,2-1-55,2 6 0,0-3 90,5-2 1,0 2-245,6-2 0,-1-2-66,0 1 0,0-6-516,1 2 822,-1-3 0,6-2 0,2 0 0</inkml:trace>
  <inkml:trace contextRef="#ctx0" brushRef="#br0" timeOffset="3">16621 15738 9678,'-14'-7'-196,"0"6"-118,-1-4 0,6 3 119,-1 2 0,1 0 1061,-5 0 1,6 7-454,3 2 0,3 5-381,2 5 1,0-1-33,0 5 0,2 1-140,3 5 1,3-1 71,6 0 1,0 1-181,0-1 1,-1 1-86,-4-1 1,4 1 61,-3-1 0,-3-1-955,3-3 1213,-7-4 1,10 1 0,-5 1 0</inkml:trace>
  <inkml:trace contextRef="#ctx0" brushRef="#br0" timeOffset="4">16536 16136 15845,'-8'-7'-1797,"-5"-1"1649,12 1 1,-4 0-11,10 7 1,4 0 640,10 0 1,-2 2-899,7 3 1,0-4 300,4 4 0,1-4-382,-1-1 0,1 0 24,-1 0 621,0 0 0,7-6 0,1-2 0</inkml:trace>
  <inkml:trace contextRef="#ctx0" brushRef="#br0" timeOffset="5">17019 16022 15643,'-6'-8'-853,"-4"3"1,-2 2 1281,-3-2 1,1 4 104,0-4 1,-3 5-89,2 5 0,0 3-57,10 6 1,0-5-728,5 1 1,0-1-365,0 6 106,0-8 1,6 5 385,4-8 0,4 1-24,5-5 0,-3 0 4,3 0 1,-3-5 2,-2 1 0,-5-3-52,1 2 0,-7 2 160,2-6 1,-4 4 66,-1-4 0,-1 4-187,-4-5 0,-3 7 437,-6-2 1,0 4-148,-1 1 0,-4 0 217,1 0 0,-1 0-213,4 0 1,3 6 172,2 4 1,-1 2 44,6 3 0,1-1-119,4 0 0,6 0-216,3 0 0,6 1-150,4-1 1,-2-5-179,7 1 0,-2-7 131,2 2 1,2-4-171,-2-1 0,3 0-7,1 0 1,-1-6 224,-3-4 355,-4-2 1,1-2 0,1-1 0</inkml:trace>
  <inkml:trace contextRef="#ctx0" brushRef="#br0" timeOffset="6">17190 15979 14890,'-15'0'0,"1"0"0,0 2 732,0 3 1,6 2-526,3 8 1,4 0-310,1 4 1,0-1 51,0 6 0,6-6-320,3 6 1,4-2 232,1 2 0,2-3-163,3-7 1,-3 0 177,3 0 0,-3-1-70,-2-4 1,5-2-35,0-7 0,-5 0 263,-5 0-231,1 0 1,3-7 186,-4-2 0,2-4-163,-6-1 0,0-2-49,-5-3 0,0 2-231,0-7 0,0 5 215,0-5 1,0 6-171,0-6 0,0 6 10,0-1-86,0 4 670,0 7-115,0 1 456,0 20 0,0-2-181,0 13 1,0-5 59,0 5 0,4-7-454,1 2 0,6 1 117,-1-1 1,2 0-187,2-4 0,1-6 194,-1 0 0,0-1-282,0 2 1,0-2-91,1-4 0,4-2-79,0 3 1,0-4 191,-5-1 1,0-1 402,0-4 0,0-3 1,1-6-1</inkml:trace>
  <inkml:trace contextRef="#ctx0" brushRef="#br0" timeOffset="7">17559 15922 12952,'-36'-6'-306,"1"4"713,7-2 0,6 8 139,3 6 0,3 3-473,2 1 0,6 2-180,3 3 1,-1-4-251,1 4 0,2-1 147,8 1 1,-2-4-172,6 4 1,2-8 143,8-1 1,-1-2-284,5 1 1,-1 2 447,2-6 1,9 6 0,-3-3 0</inkml:trace>
  <inkml:trace contextRef="#ctx0" brushRef="#br0" timeOffset="8">17474 16164 11740,'0'-8'-1968,"8"2"2132,6 6 1,8 0-193,11 0 0,-3 0-303,4 0 1,-1 0-127,5 0 473,-7 0 1,23-6 0,-10-2 0</inkml:trace>
  <inkml:trace contextRef="#ctx0" brushRef="#br0" timeOffset="9">18626 15937 8581,'-2'-10'-1071,"-3"1"536,4 5 954,-12-2 1,5 5-41,-6-4 1,-7 3-530,-2-2 1,-6 2 73,-4 2 0,-3 6 122,-7 4 0,-4-2 83,-1 1 1,1 1-6,4 4 1,7 0 41,3 0 0,9 0-77,5 1 0,10-6-261,4 1 0,16-1 166,8 5 0,8-1-83,6-4 1,3-1 41,7-3 0,4-3 17,1 2 0,1-2-43,-2-2 1,-4 0 21,-1 0 1,0 0 49,-9 0 0,-2-2-20,-7-2 0,-3 2 99,-7-3-73,-6 4 0,-2-1 153,-6-3 1,-8 4-146,-6-4 0,-8 10 5,-11 4 0,-4 4-41,-5 1 0,-6 0-127,1 1 1,1 4-106,8 0 1,3 0 136,7-5 0,6-2-180,3-2 0,9 2 45,6-2 0,4-4-244,4-1 497,4-3 0,13-2 0,1 0 0</inkml:trace>
  <inkml:trace contextRef="#ctx0" brushRef="#br0" timeOffset="10">18811 16008 8581,'7'-15'527,"0"8"212,-7-6 1,6 11-696,4-2 1,-3 4 61,3 4 1,-1 4-105,6 6 0,4 5-1,0 0 0,-1 0-1,-3-4 0,-1-1 74,0 0 1,0 5-257,1 0 0,-6-5-413,1-4 1,-7-1-67,1 5 29,-2-6 0,-4 3 244,-2-6 0,-4 0 388,-6-5 0,-7-7 0,-1 0 0</inkml:trace>
  <inkml:trace contextRef="#ctx0" brushRef="#br0" timeOffset="11">18796 15951 8581,'0'-21'875,"-6"5"3,-2-4-496,-6 12 0,1 8-150,4 10 0,2 8-159,7 6 0,0 5-174,0 4 1,0-3 119,0 3 0,7-1-208,2 1 1,9-3 132,1 3 0,1-5-336,-1-4 0,-2 1 37,7-6 1,-7 5-66,2-5 0,-3-5-56,-2-4 0,1-6-520,-1 6 996,0-7 0,7 3 0,1-6 0</inkml:trace>
  <inkml:trace contextRef="#ctx0" brushRef="#br0" timeOffset="12">19408 15951 8563,'-15'-14'0,"1"-1"0,-5 7 89,0 4 0,0 4 189,5 4 1,3 4-177,-3 7 0,3 0 32,-8 4 1,3-3 74,2 3 0,0-2-119,-1 2 1,6-3-239,-1 3 184,7-3 0,-3-2-209,6 0 0,6-6 0,4-3 1,4-3-230,5-2 1,3 0 84,6 0 0,1-2-35,-1-3 1,-4-3 77,0-6 1,-2 0 85,2 0 1,-4 0 214,-6-1 1,1-4-141,-1 0 0,-6-1 138,-4 1 0,0 3-12,0-3 1,-2 3 137,3 2 1,-5 6 173,-5 4-5,-3 2 1,-6 4-70,0 2 1,1 9-126,3 6 1,4 1-159,6-1 1,0-1 127,0 5 1,6-4-195,4 5 0,9-7-19,5 2 1,2-8-270,3-1 1,-1-7 385,1 2 0,5-4 0,3-1 0</inkml:trace>
  <inkml:trace contextRef="#ctx0" brushRef="#br0" timeOffset="13">19919 15894 8563,'-28'0'0,"0"0"411,-1 0 0,7 0-27,3 0 1,5 6-453,4 4 1,4 2-203,6 3 1,0-6-839,0 1 848,6-1 0,4 4 154,9-4 1,-3-3-39,3-6 1,3 0 93,1 0 1,9 0-185,1 0 1,2-6 78,-2-3 1,-3 1 32,3-2 0,-3 1 90,-1-5 0,-2 4-60,-4 1 52,-2-1 1,-13-4 258,-4 0 84,-2 6 1,-10-3-92,-6 6 0,-8 0 247,-11 5 1,1 0-140,-6 0 1,5 5 7,-5 0 1,6 6-114,-1-2 0,5 4-67,4 1 1,5 5-220,10 0 0,2 0 102,7-5 0,4 0-134,5 1 0,7-1 27,12 0 1,5-4-362,1-1 0,5-1 67,-1 1 1,8 3-356,1-8 725,7 7 0,-3-3 0,5 6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284"/>
    </inkml:context>
    <inkml:brush xml:id="br0">
      <inkml:brushProperty name="width" value="0.05292" units="cm"/>
      <inkml:brushProperty name="height" value="0.05292" units="cm"/>
      <inkml:brushProperty name="color" value="#3165BB"/>
    </inkml:brush>
  </inkml:definitions>
  <inkml:trace contextRef="#ctx0" brushRef="#br0">25806 9966 10100,'-22'-13'-253,"3"-6"0,-4-5 132,0 1 1,-6 2 104,-4 7 1,-3 0 186,-7 0 0,-7 6-377,-7 3 0,-2 3-245,-7 2 1,-5 2 298,-5 3 1,36-3 0,-1 2 104,-34 5 1,34-2 0,1-1-10,-36 4 0,35-6 0,-1-1 89,-1 2 0,0 0 0,0-3 0,-1 1-231,-3 1 0,0 1 0,-3 2 0,0 0 272,-2 2 0,0 1 0,-5 3 0,0 0-80,-2-2 1,0 1 0,-2 2 0,0-1-200,-5 1 1,-1 1 0,3 1 0,0 1 303,2-1 1,1 1 0,-1 0 0,1-1 41,-1-2 0,1 1 0,1 1 0,1 2-42,-5 1 1,0 0 0,1 1 0,0 1-15,-4 0 1,1 1-1,1 2 1,-1 1-52,-3 0 0,0 2 0,2 3 0,0 2-6,-4 0 1,0 2 0,4 1 0,1 1-53,-3 2 0,1 0 1,4-1-1,2 0-3,0 3 0,0 1 1,-3 3-1,-1 2-286,22-15 1,-1 0 0,1 1-1,0 2 1,0 1 0,1-1 270,-17 16 1,2 0-1,1 0 1,0 1-12,0 3 0,0 1 0,4-4 1,1 0-133,3 1 0,3 1 0,3-5 1,2 0 126,5-1 1,1 1 0,2-4 0,1 0 16,3 1 1,1 0 0,3-1-1,1-1 55,3 0 1,0-1 0,-1 4 0,1 2 71,2 1 0,0 1 0,1 0 1,0 1-68,-2 3 0,2 1 0,2 0 0,0 1 168,-1 3 1,1 0 0,3 0 0,2 1-121,1-1 0,1 0 0,2 6 0,0 0 52,2-4 1,1 1 0,-2 5 0,1 2-94,2-1 0,1 1 0,-1 2 1,1 0 4,2 3 1,0-1 0,0 3-1,0 0-146,0 4 1,0 1 0,3-2-1,1 0 87,-2-25 1,1 0-1,1-1 1,5 26 0,1 0 6,1 0 1,2-1-1,3-2 1,2-1 12,2 1 0,3 0 1,3-3-1,3-1 5,3 2 1,3-1 0,1-6 0,2-3-161,-1-1 0,2-3 0,4-1 0,2-2 139,-1-2 1,2-1-1,5-1 1,1-1 40,2-1 0,1-2 1,1-3-1,0-2 5,1-3 0,0-1 1,3 1-1,2 0 3,1-5 0,1-1 0,1 3 1,0 0 63,4 0 0,-1-1 1,-1-2-1,-1-2-41,3 3 1,0-1 0,-3-1 0,0-1-27,3 0 0,0 0 0,-6 1 0,0 0-67,1-3 0,0 0 1,-2 0-1,-1-1 72,1-1 1,0-1 0,-1 2 0,1 0-189,-5-1 0,-1-1 1,3 2-1,-1-2 55,-3-3 0,-1-2 1,0-1-1,0-1 41,0-2 1,1-1 0,-3-2 0,0 0 44,3 1 0,-1-1 0,-3-3 0,1-1-17,0 1 1,0-2 0,-2-2-1,0 0 209,-3 0 0,0 0 1,4-1-1,1-1-205,-2-2 1,0-1 0,1 0 0,0-2 100,-1-1 0,0-2 0,2-1 0,0-2-16,0 1 1,0-3 0,3-5 0,-1-4 46,-2 0 1,1-3 0,5-4 0,0-2 56,2-1 0,-1-2 1,0-2-1,0-2-103,1 1 1,-1-1-1,1-6 1,0-1-88,-1 1 1,0-1 0,3-1 0,0-1 60,-3-3 0,0 0 1,0 2-1,-1-1-57,-3-5 1,-1-1 0,2-1-1,0-2 52,-1 0 1,-1-2 0,-1-2-1,0 0 11,0 0 0,-2 1 0,-1 0 0,-2 0-14,-2 0 1,-2-1 0,4-2-1,-1-1-3,-4-4 0,-1 1 0,3 0 0,-1 2-24,-1-1 0,-1 1 0,-3 4 0,0 1-3,-3 2 0,-1 0 1,-1-3-1,0-1 36,-6 2 1,0-1 0,2 1-1,-1-1 21,-5 6 0,-1-1 0,-1-2 0,-1 0 38,-1 0 1,-2-1 0,-2 0 0,-1 0-60,2 1 0,0 0 1,-4 1-1,-1-1 9,0-2 0,0-1 0,-1 0 0,0-2-20,0-4 1,1-1 0,2 1-1,-1 1-70,-1-4 0,0 0 1,-1-1-1,0 0 44,1 1 1,0 0 0,-3 2 0,-1-1-73,2-3 1,-1 0 0,-3 2 0,-1 1 39,0-3 0,0 0 0,-3 1 0,-1 0-60,1 1 0,1 0 0,-2 2 1,-1-1-91,0-1 1,0 0 0,0 1-1,0 0 35,1-6 0,-2 1 1,-1 2-1,-2 0 128,0 0 1,-2 0-1,-2 5 1,-3 2 19,0-1 0,-1 1 0,-4 2 0,-1 1 94,-1-2 0,-2 2 0,-4 0 0,-1 1-72,-3 7 1,-1 1 0,-3-1 0,-3 0 63,-3 0 1,-4 1-1,-4 1 1,-3 2-69,-6 2 1,-4 4 0,-3 1 0,-4 3-98,-4 1 1,-2 4 0,1 4 0,-2 3-4,-2-1 0,-1 3 1,1 2-1,0 1-62,-1-2 0,0 0 0,1 3 0,2 1-12,1-2 1,1 1 0,5 0 0,0 2-7,-1-1 1,1 1-1,4 0 1,1 1 73,-1 1 1,1 1-1,1-2 1,1 0-59,6 4 1,2-1 0,-2 0 0,1 0 10,3 0 0,-1 1 0,1 1 0,0 2 146,2-2 0,-1 1 0,1 0 0,-1 2 0,3 2 0,-1 1 0,-1 0 0,-1 1 0,1 0 0,-1 0 0</inkml:trace>
  <inkml:trace contextRef="#ctx0" brushRef="#br0" timeOffset="1">27014 10293 13059,'-8'-18'-2074,"4"-5"1533,2-7 470,2 7 0,3 5 167,7 8 1,1 2 142,12 3 0,1-2-100,4-8 1,2 1-59,4 0 0,-3-7-153,7-2 1,-2 1 22,2-2 0,8 0 104,-3-4 1,9-5-180,0-1 1,3 1 100,2 5 1,0-5-121,0-1 1,0 1-38,0 5 0,-7 4 117,-2 0 0,-1 2-180,-4-1 1,1 2 109,-11 7 0,-6 0-41,-8-1 174,-3 1 0,-8 6 0,-2 2 0</inkml:trace>
  <inkml:trace contextRef="#ctx0" brushRef="#br0" timeOffset="2">28877 8885 14909,'8'-28'-873,"-4"-1"1,-4 7 4,-4 3 599,-4 10 0,-2 3 743,1 6-506,-1 0 0,-6 12 115,-3 7 1,4 8 142,-4 6 0,3 8-296,2 7 0,-4 10 209,4-1 0,1 5-309,9-1 1,2 4 27,-3 6 1,10-3-474,5-7 1,2 1 21,2-10 0,5-4-123,0-6 1,-1-5 169,-9-9 0,2-1-252,-6-3 527,0-10 159,1-8 0,-4-9 419,2-7 0,-8-1-372,-6-12 1,-2-1 114,-3-4 0,0-1-15,-4 1 0,-2-5 10,-3-1 1,-1-4-11,6 5 1,-5 0 127,5 5 1,-3 4-53,8 0 0,-6 7-18,10-2 1,-4 8 698,9 1-424,-6 7-236,10-3-33,-6 6 126,7 0 1,7 0-27,2 0 1,4-2 5,1-2 1,2 2-52,3-3 0,1-3-32,4-1 1,3-4-106,-4-1 1,4 0-86,2 0 0,-6-1 73,1 1 0,-2-5-130,2 0 0,1-4-48,-6 4 0,5-5 135,-5 5 1,0-5-169,-5 5 43,-6 0 53,5 5 970,-12 0-687,5 6 1,-6 3 246,0 10 1,-4 3-155,-1 6 0,0 5-203,5 0 0,0 6 34,0-1 1,2 5-222,3 4 1,-2-2 102,6 7 0,1-5-186,4 5 1,2-5 45,3 5 0,-8-6-305,3 1 0,-5-4-207,1-6 1,-2 3 308,-4-8 0,-2-3-582,3-6 243,-4-6 420,-1 4 142,-6-26 1,4 3 70,-2-13 0,2 1 163,2 4 1,5-3-19,0-1 0,6 0 156,-2-1 1,-1 7-127,2 3 0,-3 3 519,3 2-5,3 6 351,-6 2-605,1 6 1,-1 6-299,-7 4 1,0 4 51,0 5 1,0-3-22,0 3 1,4-2-257,1 2 0,5-3 104,-6 3 0,6 1-446,-5-1 0,6 5-443,-2-5 805,-3 0 1,7-5 0,-5 0 0</inkml:trace>
  <inkml:trace contextRef="#ctx0" brushRef="#br0" timeOffset="3">29502 9312 12686,'-14'-14'-722,"0"6"1,6 3 341,3 10 20,4 3 1,7 6-88,3 0 0,4 0 152,1 0 0,0 1 52,1-1 1,-1-5 239,0 1 1,0-1 0,1 5-1</inkml:trace>
  <inkml:trace contextRef="#ctx0" brushRef="#br0" timeOffset="4">29829 9226 11989,'-14'-6'-337,"0"-3"1,-5-2 605,0 1 0,-5 4 140,5 6 1,-4 0-276,4 0 1,-5 0 47,5 0 0,0 1-76,5 4 0,1-2-190,4 7 1,-2-1-408,6 5 1,2-1-52,7-3 0,6 2 336,9-2 0,9-2-145,10 1 1,5-6 48,4 2 1,2 1 275,3-1 1,-3 0-132,-6-5 1,-2 1 148,-3 4 1,-8-2 38,-6 7 0,-8-6 259,-2 6 1,-6-1 100,-8 6-29,0-1 1,-7 5-7,-2 0 0,-4 1-75,-1-1 1,-5 2-424,0 2 1,-5 3 143,5-7 0,0 4-151,5-4 0,-3 0-426,3-4-372,-4-1 798,17 0 158,-6-6 0,7-8 1,0-8-1</inkml:trace>
  <inkml:trace contextRef="#ctx0" brushRef="#br0" timeOffset="5">30569 9113 19683,'0'-14'-5661,"0"-1"6163,0 7-146,0 2-486,0 6 0,4 2 273,1 2 1,6 4-482,-1 7 0,-2-1-44,1 0 0,0 6-287,6 4 1,-3 3 327,-2 1 0,2 1-110,-2-1 427,3 7 0,7-5 1,2 5-1</inkml:trace>
  <inkml:trace contextRef="#ctx0" brushRef="#br0" timeOffset="6">31052 9141 20209,'-8'-28'-2633,"-6"-1"0,-2 4 2371,-8 6 640,7 0 0,1 16 467,7-7-606,6 7-791,-4-3-97,7 6-109,-6 0 0,4 2 790,-2 2 1,2-1-445,2 7 1,0-5-144,0 4 1,6 1-85,4 4 0,9-5 725,4 1 1,9-5 60,1 4 1,5-4 168,-5 4 0,5-4-389,-5 4 1,-1-5 290,-8 0 0,-4 0 181,-6 0 1,-4-2 923,-1 3-343,-5-4-853,2 5 1,-8 1-41,-2 2 1,-4 4-19,-7-4 1,1 6-160,0 4 0,-6-4-71,-4 4 1,2-3-260,-2-2 0,7 1 10,-2-1 0,3-2-483,2-2 448,-1 3 0,3-10-8,2 6 333,4-6 90,12 4 1,2-7 0,6 0-1</inkml:trace>
  <inkml:trace contextRef="#ctx0" brushRef="#br0" timeOffset="7">31649 9042 22783,'0'-15'-4698,"0"1"3646,0 6 472,0 2 1,5 8 763,0 2 1,4-1-206,-4 7 0,6-1-96,-2 6 1,-1 4-206,2 0 1,-1 4-525,5-4 1,-4 5 426,-1-5 0,-1 5-137,2-5 0,-4-1-409,-6-3-297,0-7 806,0-2 0,-1-8 459,-4-2 0,2-4-147,-7-7 0,7-3 93,-2-1 1,4-7 115,1 3 1,1-4 148,4-2 0,-2 7-75,7 3 0,-1-1 292,5 1 0,-4 5 373,-1 4-498,-6 7-59,4-3 0,-7 7-88,0 4 0,0 3-23,0 6 1,0 0-158,0 0 0,0 5-61,0 0 0,0 7-128,0-3 1,0-2-230,0-2 0,1 1-91,4-1 0,3 0 189,6-5 0,0-4 98,1-1 1,4-5 329,0 0 130,6-2 1,3-8 0,9-2 0</inkml:trace>
  <inkml:trace contextRef="#ctx0" brushRef="#br0" timeOffset="8">32232 8999 16285,'5'-16'-1293,"0"-3"0,-2 5 562,-8 0 1,-3 1 956,-6 8 1,0 1 345,-1 4 1,1 0-114,0 0 0,-5 6-309,0 3 0,0 4 21,5 1 1,0 1-122,-1-1 1,8 2-203,2 3 1,3-4-68,2 4 1,2-3-400,3-2 0,4 1 108,10-1 0,-2-2-45,7-2 1,-7-4 226,2-6 1,-1 0 228,1 0 1,-8-1 217,3-4 0,-5-3-179,1-6 1,-2-5 279,-3 0 0,-4-2-71,4 2 0,-4 4-264,-1-4 0,0-4-242,0 0 0,5 1-43,0-2 0,6 5-132,-1-5 404,2 1 0,9-6 0,1 1 0</inkml:trace>
  <inkml:trace contextRef="#ctx0" brushRef="#br0" timeOffset="9">32403 8700 16285,'12'-6'-602,"-2"-3"108,-4 2 1,-6-1-457,0 4 943,0 2 0,-1-3 432,-4 10 1,3 3-341,-3 6 1,4 5-238,1 0 0,0 11-80,0-1 1,6 7-285,4-3 1,9 5 359,4-5 0,6 2-117,4-2 1,-3-8 77,3 4 1,-4-10-1166,-6 0 961,-2-3 289,-7-9 0,-4 0 155,-1-7 213,-6 0 0,5-2-150,-3-3 1,3-2 0,6-8 0</inkml:trace>
  <inkml:trace contextRef="#ctx0" brushRef="#br0" timeOffset="10">30256 10492 8754,'-10'-13'7,"1"4"260,6 2 41,-4 7-511,7 7 119,0 1 0,0 7-123,0 4 1,2-3 171,3 3 1,-2 2 67,6-3 1,-1 6 2,2-5 0,1 5-2,-7-5 1,6 4-65,-5-4 0,4 0-333,-4-4 203,0-1-17,1 0-142,-4 0 261,4-6 0,-11-3 104,0-10 0,1-3-69,4-6 1,-5-2 16,0-3 0,0-3 15,5-6 1,0-1 24,0 1 0,0-2-10,0-3 0,0 7-18,0-2 0,0 9 6,0 0 0,2 5-23,3 4 0,-4 2-210,4 4 205,-3 2 1,-2 2-13,0 10 0,-2 2-51,-3 3 1,4-1-11,-4 0 0,3 2-202,2 3 0,5-4 291,0 4 0,12-3 1,-1-2-1</inkml:trace>
  <inkml:trace contextRef="#ctx0" brushRef="#br0" timeOffset="11">30540 10605 8754,'8'-9'321,"-3"-1"0,-4 6 230,-1-6-139,0 7-302,-6-3 0,4 7-257,-2 4 0,2-2 250,2 7 0,0-1-135,0 5 0,0-4-307,0-1 0,6 1 212,4 4 1,-2 0-537,1 1 0,1-1-96,4 0 760,0-6 0,0 4 0,1-4 1</inkml:trace>
  <inkml:trace contextRef="#ctx0" brushRef="#br0" timeOffset="12">30867 10549 8754,'0'-10'-44,"0"1"473,0-1 90,-6-4-292,-2 6 0,-6 2-104,0 6 1,-1 0-37,1 0 1,-2 4-130,-3 1 0,8 6 84,-3-1 1,5 2-261,-1 3 1,4 0-61,6 4 0,0-3-76,0 3 0,12-3 115,7-2 0,7-4 109,2-1 0,2-6-97,3 2 1,-4-3 35,-1-2 0,-1 0 154,-8 0 0,5-7-4,-5-2 0,-5-9 201,-5-1 1,-1-4-104,2 4 0,-4-7 181,-6 3 1,0 1-123,0-2 0,-2 7 282,-2-2-173,-4 3 0,-6 8 223,-1 3 0,3 5-202,2 5 1,-2 4-61,2 10 0,2 4-85,-1 5 0,6 2-23,-2 3 1,3-3-12,2 3 0,7 0 2,2-4 0,4 6-33,1-12 0,0 7-276,0-6 1,1-2 76,-1 2 0,-5-7-314,1 2 0,-7-8-113,2-1-455,-4-7 312,-1 3 359,0-6 0,-1-6 103,-4-4 1,3-2 268,-2-2 1,2-7-1,2-3 2,0-3 0,0-14 0,0-3 0</inkml:trace>
  <inkml:trace contextRef="#ctx0" brushRef="#br0" timeOffset="13">31237 10264 8754,'0'-8'2005,"0"2"-1810,0 6 1,0 2 68,0 2 1,6 4-44,4 6 1,-2 7-21,1 3 1,0 3-87,6 1 0,-1 0-292,0 1 1,0 1-482,1 3 0,-6-3 343,1 3 1,-6-9-250,6-5 1,-7-3 219,2-2 1,-2-5-384,2 1 486,-4-7 0,5 2 279,-6-10 1,0-4 36,0-10 1,5 1-55,0-6 0,1 1 131,-1-6 1,3-1-101,6-3 0,-4 8 170,-1-4 0,-1 11 36,1-1 1,-2 8 284,-7 1-321,6 7-89,-4-3 0,2 12 213,-8 3 0,2 9-61,-3 1 1,2 6-160,-2-1 0,4 3 60,-4 1 1,4-4-301,1-1 0,4 1-42,1 4 0,6-5-39,-1-4 0,-3-4-400,3 0-42,-1-1 1,6-6 147,-1-4 0,0-2-197,0-2 0,5-11 310,0-3 0,5-12 381,-5-2 0,1-2-3,-1-8 1,-3 0-1,5-4 1</inkml:trace>
  <inkml:trace contextRef="#ctx0" brushRef="#br0" timeOffset="14">31848 10079 8754,'-14'-7'-551,"0"-1"461,0 3 0,-5 3 952,0-2 0,0 8-334,4 6 0,6 7-231,-1 2 0,7 6-152,-1-1 1,4 3-228,4 1 1,-1 1-67,7-1 0,-5 1 137,4-1 0,1 1-531,4-1 1,-5 0 301,1 1 0,-2-7-675,1-3 0,-2-3-309,-7-2 1223,0-6 0,0 4 1,0-4-1</inkml:trace>
  <inkml:trace contextRef="#ctx0" brushRef="#br0" timeOffset="15">31777 10421 8755,'0'-22'-809,"-5"-4"571,1 7 0,-3-4 1049,3 4 1,2 0-50,-3 4 0,4 6 34,1 0 1,6 5-508,3 0 0,6 2-405,4 2 1,3 2-535,6 2 0,1 4 435,-1 6 0,5 7 217,0 3 1,1 3-1,-6 1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300"/>
    </inkml:context>
    <inkml:brush xml:id="br0">
      <inkml:brushProperty name="width" value="0.05292" units="cm"/>
      <inkml:brushProperty name="height" value="0.05292" units="cm"/>
      <inkml:brushProperty name="color" value="#3165BB"/>
    </inkml:brush>
  </inkml:definitions>
  <inkml:trace contextRef="#ctx0" brushRef="#br0">26076 11871 8454,'8'-2'0,"-4"-3"-60,4 4 120,-6-12 0,6 10 132,-3-6-334,-4 5 135,5-2 48,1 0 251,-6 4 7,6-4-294,-1 6 1,-3 1 100,7 4 0,-2-2-91,1 7 1,4-1 94,-4 5 0,4 5-157,1 0 1,0 5 100,0-5 1,1 6-28,-1-1 1,0-2 0,0 2 1,5-2-2,0 2 0,6 1-26,-1-6 0,3 5 37,1-5 1,6 4-59,-1-4 1,0 5 53,-5-5 1,1 0-89,-1-5 1,-6 0 19,-3 0 0,-3-1-59,-2-3 93,-6 2-15,-1-4 0,-7 2 21,0-1-1,0-6 1,0 5 0,0-3-13,0-4-50,0 6 55,0-7 266,0 0 0,4-7-254,1-2 1,6-8-33,-1-2 1,4-7 49,5 3 0,-2-9-72,7-1 1,0-11 37,4 1 1,2-4-11,3-1 0,-1-2-276,6-7 1,-7-5 240,2 1 1,-3-3 44,-1 3 1,-2 2-4,-4-2 0,3 7 68,-7 2 0,1 6-68,-1-1 1,-3 4-53,3 5 0,-3 2-48,-2 3 1,5 7-164,0-2 0,1 3 136,-1-4 1,-1 6-72,5-1 1,-5 6 161,1 0 1,-3-3-159,-2 2 0,-5 0-480,1 5 683,-7 0 0,3-1 0,-6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301"/>
    </inkml:context>
    <inkml:brush xml:id="br0">
      <inkml:brushProperty name="height" value="0.053" units="cm"/>
      <inkml:brushProperty name="color" value="#FF0000"/>
    </inkml:brush>
  </inkml:definitions>
  <inkml:trace contextRef="#ctx0" brushRef="#br0">18384 1351 8454,'-6'-27'-10,"-4"3"1,4 3-1161,1 7 505,4 6 348,1-4 509,0 4-193,0-6 26,0 6 69,0-5-23,0 11 271,0-4-255,0 6 1,0 6 145,0 4 0,-5 4-60,0 5 97,-6 3-225,9 13 1,-9 1 379,7 7-165,-7 6-99,9 2 1,-4-1-39,6-3 1,0 2-67,0-1 1,1-7-144,4-8 1,3-5 135,6-4 1,5-5-136,0-9 1,6-4 39,-1-6 0,3-2 16,1-2 1,-1-6-141,-3-9 0,3-8 86,-4-6 1,-2-5-7,-2 5 1,-3-6 21,-2 1 1,-5-2-11,1 2 1,-7-1-38,2 6 0,-4-5-10,-1 5 0,-6-1-37,-3 6 85,2 6-23,-5-5 131,4 11-104,-7-4-151,8 12-250,-6 1 327,11 7 1,2 5-129,10 0 1,2 4 273,3-4 0,-1 6 0,0-9 0,0 4 0</inkml:trace>
  <inkml:trace contextRef="#ctx0" brushRef="#br0" timeOffset="1">18896 1166 8328,'-7'20'-75,"-7"2"247,-8 13 1,-6 3 325,-1 9 1,7-1-369,3 6 1,3-4-248,2 4 0,6-6 79,4 1 1,2-4-115,2-5 0,0-4-21,0-5 211,0-7-10,0-2 0,0-5-426,0-1-7,6-6 136,-4-2 1,9-12 154,-6-4 1,1-9-17,-1-4 1,-2-6 22,6-4 1,-5 1-10,0-5 0,3 0 143,-3-1-128,1-3 36,-5 11 0,5-9 145,0 6 69,-1 6-130,-4 0 1,5 16 160,0-3 1,0 7-118,-5-2 108,0 6 1,4-2-88,1 10 1,0 3 153,-5 6 0,1 2 14,4 3 1,-2-2-93,7 7 0,-6-1-31,6 6 34,-7-7-163,10 5 1,-10-5 22,6 6 0,-1-4 29,2 0 0,1-5-122,-6 4 0,6-5 86,-2 1 1,-1-4-211,1 0-123,-5-7 139,8-2-80,-10-6 189,4 0 1,-4-6-20,2-4 0,-2-10-10,3-9 0,1 1 91,-1-6 0,0 0 8,-5 1 0,0-2-18,0 2 0,0 3 15,0-4 0,0 9-105,0 1 92,-7 13-41,6-8-216,-12 18 10,5-5-20,-6 6 1,6 6-96,3 3 116,4 4 0,7 0 261,3-4 0,10 4 0,4-5 0</inkml:trace>
  <inkml:trace contextRef="#ctx0" brushRef="#br0" timeOffset="2">19308 1279 8210,'-8'7'532,"-4"7"-463,4 14 0,-7 4 156,1 6 1,6-6-204,4 1 1,2 1-116,2 0 0,2 4 56,2-5 1,4 0-13,6-5 0,-4-1-154,-1-3 1,-4 1 122,5-6 0,-6 5-524,6-5 262,-7-7-10,3 1 1,-4-11-438,3 2 789,-4-2 0,6-15 0,-7-3 0</inkml:trace>
  <inkml:trace contextRef="#ctx0" brushRef="#br0" timeOffset="3">19223 1407 8210,'0'-7'86,"0"0"1,1 7-87,4 0 0,3 0 0,6 0 0,2 0 394,3 0-174,3 0-62,7 0 0,-1-5-55,0 1 0,-4-1-1,0 5 0,-2 2-6,2 2 0,-4 4-176,-6 6-40,-6 7 188,-1 1 1,-11 13-433,-5 3 163,-7 3-19,-19 8 1,-1-5-189,-7 3-872,1-2 1074,-1-9 1,2 3 80,3-5 1,3-8-65,7-7 0,1-3-161,3-2-58,10-6-142,8-1 607,12-14 1,8-7-1,9-8 1</inkml:trace>
  <inkml:trace contextRef="#ctx0" brushRef="#br0" timeOffset="4">19777 1322 8210,'15'-6'382,"-8"4"-271,6-4 1,-11 14 214,2 6 0,-7 7-66,-2 7 0,-1 0 118,1 1 0,4 4-197,-4 0 0,-1 5 22,1-5 0,0 5-102,5-5-91,0 7 119,-6-10 1,4 5-243,-2-7 67,2-6-175,2 5 0,0-11-646,0 3 591,0-3 0,0-7-364,0 1 21,0-7-81,0 3 651,0-6-92,0 0 0,6-5 258,4 1-58,3-1 48,1 5 1,0 0 60,0 0 1,0 0-120,1 0 1,-1 5 5,0-1 0,0 6 4,0-6 0,5 1-37,0-5 0,5 0-60,-5 0 45,0 0-51,2 0 1,-1-6-1240,4-4 1283,-4-9 0,-5-3 0,-1-6 0</inkml:trace>
  <inkml:trace contextRef="#ctx0" brushRef="#br0" timeOffset="5">19592 1564 8389,'-14'-14'323,"2"4"355,2 1-480,4 5 1,14-3-844,6 2 254,13-3 237,9-6 1,8-7 261,4-3 1,1 2-230,3-1 1,2 5-5,-7-1 1,-6 4 29,-8 0 95,-3 7 0,-8-11 0,-1 4 0</inkml:trace>
  <inkml:trace contextRef="#ctx0" brushRef="#br0" timeOffset="6">19820 1649 8153,'0'-14'0,"2"4"356,2 1 0,4 6-376,13-10 1,1 4-168,6-10 1,7-2 236,3-3 1,-2-2 0,2 2 0,-6 3-315,1 2 0,-9 4 253,3 0 1,-12 8-908,4 2 422,-3-3 496,-2 6 0,-6-4 0,-1 6 0</inkml:trace>
  <inkml:trace contextRef="#ctx0" brushRef="#br0" timeOffset="7">20303 1393 9313,'0'21'106,"2"-4"-10,3 7 1,-2 0-191,6 4-49,1 0 204,4 1 1,-1-1-657,-4 1 400,4-1 1,-5-1 0,6-3-236,0-5 0,-6-4-8,-3 0 438,-4-7 0,6 4 0,1-4 0</inkml:trace>
  <inkml:trace contextRef="#ctx0" brushRef="#br0" timeOffset="8">20204 1422 8174,'0'-22'0,"0"6"1309,0 6-979,0 7 0,1-8-472,4 6 1,5-1 196,9 1 1,4 2 44,10-6 1,-3 4 49,4-5 1,-4 7 13,-2-2 1,-4 4-192,0 1 132,-7 0-27,-3 6 0,-3-1-666,-6 9 313,0-3 89,-12 16 1,-2-8-101,-10 9 1,-5-2 37,-9 7 0,3-5-159,-3-4 0,3 3-30,1-3 426,7-4 1,3 1 271,10-7-145,3-6-74,6-2 0,6-6 192,3 0 1,10 0-49,5 0 1,9 0-89,5 0 1,3-5-50,2 1 1,-5-6-6,0 5 0,-5-1-83,5 1 0,-7 4-171,2-4 0,-3 2-56,-1-2 1,-2 4-33,-4-4 1,0 2-624,-4-2 438,-4 3 483,0-4 0,4 0 0,-4-2 0</inkml:trace>
  <inkml:trace contextRef="#ctx0" brushRef="#br0" timeOffset="9">21128 1322 8174,'-6'-13'-159,"-4"4"0,-4 3 287,-5 6 1,-2 0 244,-2 0 1,-4 0-180,3 0 0,-7 6-127,-3 3 1,-3 6-21,3 4 0,1-4 11,5 4 1,-1 2-132,1-2 1,6 0 81,3-5 1,9 0-7,6 1-326,2-1 156,8 0 53,9-6 0,7-2-117,6-6 221,7 0-43,1-6 0,7 3-9,0-7 1,-2 1 29,-3-5 1,1 1 10,-6 3 1,0-1 19,-4 7 0,-6-1 270,1 5 15,-6 0 13,2 0-252,-12 0 226,-2 6 0,-7 7-16,-4 6 0,-4 4-113,-10-4 1,3 7-93,-3-3 1,-2 4-181,2 2 0,-1-1-15,1 1 1,3-7-269,-3-3 0,3-4-625,2 0 531,0-1-47,6-6-288,-5-2 842,12-6 0,1-13 0,8-2 0</inkml:trace>
  <inkml:trace contextRef="#ctx0" brushRef="#br0" timeOffset="10">21242 1365 8174,'9'0'527,"1"0"173,-7 0 0,10 5-288,-4-1 0,8 6-121,2-6 1,8 1-243,2-5 1,-1 5 129,5 0 1,-3-1-224,-1-4 0,-1 0-106,1 0 0,-1 0-82,0 0 1,-4-4-219,0-1 1,-7-5-1228,2 6 1677,-3-7 0,-2 3 0,0-6 0</inkml:trace>
  <inkml:trace contextRef="#ctx0" brushRef="#br0" timeOffset="11">21483 1436 8174,'-6'14'525,"-2"2"65,-6 3 1,1 1 186,4 4-384,3 3-153,6-11 0,0 9-225,0-6-87,12 6 81,-2-9 1,10 5-113,-6-7 0,1-2 90,-1-2 1,0 1-159,0-6 1,-4 4-310,-1-4-732,1 0-323,4-5 756,0-7 223,0-1 556,1-6 0,-1-6 0,0-2 0</inkml:trace>
  <inkml:trace contextRef="#ctx0" brushRef="#br0" timeOffset="12">21810 1407 8174,'0'-7'0,"-6"0"189,-3 7 0,-4 0 155,5 0 0,-5 2 552,4 3 0,3-2-54,1 6-751,3 1 1,2 4 118,0 0 0,0 0-101,0 1 0,2-1-193,3 0 79,-4 0 60,12 0 0,-7 1-200,4-1 92,2 0-621,-10-6-716,11 5 566,-12-12 368,5 5 0,-6-13 87,0-8 0,5 0 42,0-9 0,0 0 470,-5-4 0,4-1-71,1 1 0,6-1 5,-1 1-46,2 0 74,3 5 0,-1-2 300,0 6 0,0 5 255,0 5-279,1 5 0,-1 0-36,0 8 1,-6 11 82,-3 8 0,3 4-26,1 2-190,-3 5-22,7-4 0,-10 11-118,7-3-67,-1 3-5,5-4 0,2-1-187,3-3 1,-3-3-56,3 3 0,-3-4-378,-2-5 0,-5 1-523,1-6 253,-7 0 1,2-7-338,-10-2 633,-9-4 594,-8-6 0,-13-6 0,-1-2 0</inkml:trace>
  <inkml:trace contextRef="#ctx0" brushRef="#br0" timeOffset="13">21768 1621 7891,'-8'-8'240,"2"1"95,6 7-259,6 0 1,8 0-284,10 0 1,4 0 146,5 0 0,4 0-61,5 0 1,3-1 50,2-4 1,-3 2-179,4-6 1,-1-1-401,-4-4 509,3 0 0,-10-1 0,7 1 0</inkml:trace>
  <inkml:trace contextRef="#ctx0" brushRef="#br0" timeOffset="14">22493 1393 8242,'-14'7'0,"-5"2"493,0 10 1,0 3 758,5 7 0,6-6-863,3 1 1,5-2-370,5 2 0,-2 1 130,6-6 0,1 1-276,4-1 151,0-3 0,0 5 402,1-7-879,-7-6 0,-1-2-472,-2-6 144,-3 0 1,4-8 278,-6-6 0,0-2-178,0-7 1,-6 4 335,-4-5 0,2 0 167,-1-4 0,4-1 40,-4 1 65,6 6-53,-4-5 0,7 11 828,0-3-348,0 3 190,0 9-29,0-6 1,2 11-219,3-2 0,-4 4 81,4 4 1,-4 4-34,-1 6 0,5 7 64,0 3 1,0 1-181,-5-1 41,0 2-191,0-3 0,1-1-169,4-3 239,-3 3-136,10-6 1,-4-1-157,6-5 0,1-2 75,-1 1 1,2-2-151,3-7 0,-4 0 56,4 0 0,2-7-65,-2-2 1,1-4-109,-1-1 218,-3 0 57,5-7 0,-7 4 157,0-7-193,-6 0 36,-2 2 1,-1-5 116,0 4-53,-1-4 0,-4 3 1,-1 2-122,-4 2 0,2 1-158,-6 4-323,-1 1-98,-4 0 494,0 6 0,6 8-577,3 9 300,3 4 0,2 1 477,0 1 0,13-1 0,3 0 0</inkml:trace>
  <inkml:trace contextRef="#ctx0" brushRef="#br0" timeOffset="15">23019 1336 8432,'-2'10'639,"-2"-1"0,-4 6 167,-6 3 1,6 3-181,3-2-316,3 3-124,2 0 0,0 5-287,0-3 1,2-2 22,3 2 0,-2-5-47,6 4 1,-4-5-18,4 1 1,-5-4-628,0 0-82,4-1-711,-6-6 682,4-2 411,-12-6 78,-2 0 1,-6-6 390,0-4 0,-7-9 0,-1-3 0</inkml:trace>
  <inkml:trace contextRef="#ctx0" brushRef="#br0" timeOffset="16">22891 1450 8165,'5'-24'0,"-1"1"0,8 5 116,-3-1 1,2 8 126,-1 2 1,7 4 264,-3-4-265,4 5-69,2-2 1,-3 6 29,7 0 0,-6 0-3,0 0 1,-2 2 20,-2 2 1,5 4-37,0 7 1,0-1-6,-4 0 0,0 2-29,4 3-201,-3 3 180,5 6 1,-2 1-284,0-1 103,0 1-125,-12-1 1,4 0-181,-6 1 1,-2-5 42,-7-1 1,-6-5-155,-9 1 1,-3-4 127,-6 0 1,-1-1-20,1 0 1,1-4-237,3-1 1,-1-6 167,6 2 1,5-4 423,4-1 0,1-6 0,-5-2 0</inkml:trace>
  <inkml:trace contextRef="#ctx0" brushRef="#br0" timeOffset="17">24057 1379 7969,'-10'-9'246,"1"-1"1,1 5 404,-1-4 1,1 6-146,3-2 0,3 2 598,-2-2-839,2 3 0,8-4-49,4 6 1,2-5-187,3 1 26,5-1-131,2-1 1,7 2-60,-1-5 1,5 6-131,1-2 1,5-1-430,-1 1 1,-2-4 164,2 4 0,-1-6-324,0 1 1,-2 2 356,-6-1 0,-3 1 495,-2-2 0,-3-2 0,-7 4 0</inkml:trace>
  <inkml:trace contextRef="#ctx0" brushRef="#br0" timeOffset="18">24341 1237 7969,'-14'14'0,"-5"0"0,0 0 0,-5 1 1356,5-1-567,0 6-445,12-4 1,-4 6-129,6-3 64,0-3-247,5 11 1,2-11-160,2 3 0,1 1 95,9-1 1,-7 0-169,7-5 1,-2-4-117,7-1 0,-7-1 189,2 2 0,-3-4-1257,3-6 566,0 0 817,0 0 0,1-6 0,-1-2 0</inkml:trace>
  <inkml:trace contextRef="#ctx0" brushRef="#br0" timeOffset="19">24697 1208 8046,'-15'0'260,"6"0"64,-1 0 1,7 7 431,-1 2 1,2 4-330,2 1 1,8 7-191,6 2 1,0-1-89,5 2 1,-1-2-147,1 2 0,-4 3 146,4-4 0,-3 0-139,-2 0 1,-1-5-77,-3 1 0,-4-4-714,-6 0-856,6-1 767,-4-6 566,4 4 1,-8-10-840,-2 3 459,2-4 454,-4-1 0,1-1 229,0-4 0,1-3 0,4-6 0</inkml:trace>
  <inkml:trace contextRef="#ctx0" brushRef="#br0" timeOffset="20">25066 1166 8111,'0'-8'834,"-6"8"161,-3 9 1,1 10-313,-2 5-279,7 3-231,-3 1 1,6 5-57,0 1 0,0 0 34,0 0 0,0-4-121,0 3 1,1-3 73,4-2 0,-3-1-173,2-3 1,-1 1-1437,2-6 785,-3 0 438,4-5 0,-6-4-723,0-1 0,-1-6 1005,-4 2 0,-9-3 0,-9-2 0</inkml:trace>
  <inkml:trace contextRef="#ctx0" brushRef="#br0" timeOffset="21">24881 1479 8046,'-14'0'939,"0"0"0,-5 0-599,0 0 1,5 0 82,4 0-292,7 0 1,-1 4-173,8 1 1,11 0-16,8-5 1,-1 0-307,2 0 1,-2 0-262,2 0 1,3-2 346,-4-3 1,4 2-937,2-6 1212,-1-1 0,1-10 0,-1-2 0</inkml:trace>
  <inkml:trace contextRef="#ctx0" brushRef="#br0" timeOffset="22">25336 1223 8545,'-14'0'1287,"0"6"-802,0 3 0,-4 4 63,4 1 0,-3 2-197,7 3 0,4 3-75,1 7 0,4-1-164,1 0-185,0-5 111,0 3 0,0-3-453,0 5 302,6-6-160,2 5 0,1-11-362,1 3 1,-1-4 197,6 0 1,-1-6-245,0 1 0,2-7 681,3 2 0,3-10 0,6-3 0</inkml:trace>
  <inkml:trace contextRef="#ctx0" brushRef="#br0" timeOffset="23">25820 1294 7999,'0'-8'456,"0"-5"1,0 10-23,0-6-216,-6-1 1,-4-3-102,-9 4 0,2 1-17,-7 3 1,0 4 98,-4-4 0,-1 3-146,1 2 1,6 5 92,3 0 0,0 8-132,5 1 0,-2 0-52,11 5 1,1 1-167,4-1 1,0 0-80,0-4 61,6 5 232,8-4 1,3 4-87,7-5 96,0-1 24,-2-6 1,10 3 18,-4-6 0,4 4-35,-4-4 0,0 0 24,1-5 0,-2 1 55,-4 4 1,3-2 7,-7 6 1,-2-4 79,-7 5 0,1-6 45,-7 6 142,1-1-34,-5 6-276,-6-1 1,-4 2 20,-9 3 0,-3-4-102,-6 4 1,-7 2-224,-3-2 0,-1 0 59,1-5 1,-7-1-237,8-4 1,-6 2-7,10-6 1,-2 4-850,2-4 1264,3 6 0,-5-9 0,7 4 0</inkml:trace>
  <inkml:trace contextRef="#ctx0" brushRef="#br0" timeOffset="24">26502 1450 7895,'-8'-6'0,"2"3"0,6-7 0,0 5 386,0-4-210,0 6 0,6-8 235,4 6 0,3-5-134,1 6 1,6-6-159,4 6 0,8-8 39,1 3 1,6-2-45,-1 1 0,10-2-34,4 2 0,3-1-200,2 2 0,4-2-275,1 6 1,-2-4-184,-8 4 0,0-5 578,-9 6 0,-3-7 0,-12 3 0</inkml:trace>
  <inkml:trace contextRef="#ctx0" brushRef="#br0" timeOffset="25">26929 1464 7906,'-6'8'1393,"-4"-3"-1197,4 3 1,-5 1 61,6 10 1,0 2-137,5 2 1,8 0 11,6-4 1,2-4-184,8 4 1,-1-3-235,6-2 0,-1-6 95,1-3 0,-2 1-176,-4-1 1,-2 0-485,-7-5 460,-6 0 114,5 0 1,-7-7-474,3-2 747,4 3 0,-5-13 0,6 3 0</inkml:trace>
  <inkml:trace contextRef="#ctx0" brushRef="#br0" timeOffset="26">27512 1336 7906,'-14'0'945,"-1"0"1,1 0-472,0 0 1,0 7-133,-1 2 0,8 1-253,2 4 0,-1-2 42,1 12 1,0 0 51,5 4 0,0-4-14,0 0 0,2-7-140,2 2 0,0-2-38,5 2 0,2-8-344,8 4 0,-3-11-611,3 1 524,3-3 234,-6-2 0,9 0-254,-6 0 153,0-7 112,-5-1 0,0-6-28,1 0 0,-1 0 54,0 0 1,-1-1 198,-4 1 0,4 0-64,-4 0 0,-1 1 377,2 4 233,-7-4-297,9 11-93,-10-4 0,3 17 82,-10 3 1,-3 5 142,-6 0 1,1 2-150,4 2 1,-2 3-2,6-7-81,-6 0-245,9-5 0,-2-1-241,8-4 208,-2-3 54,10-6 0,1-6-3,6-3-50,0-4-2,2-1 1,-6-5-58,4 0 1,-3-5 97,-2 5 1,-1-6 8,-4 1 1,3-3 34,-8-1 0,1-1 6,-5 1 1,0 0 104,0-1-119,0 7-14,0-5-154,0 11-66,0-4-71,0 12 0,-2 3-14,-2 10 0,2 4-257,-3 10 1,4-3 183,1 3 0,0 2 33,0-2 0,8 1 381,6-1 0,0-9 0,13 9 0,-5-12 0</inkml:trace>
  <inkml:trace contextRef="#ctx0" brushRef="#br0" timeOffset="27">28464 1308 7906,'8'-10'0,"-3"1"0,-5 4 471,-5-4 0,-3 6 49,-6-2 1,-5 3 7,0 2 0,-8 7-166,-1 2 0,4 4 35,-4 1 1,6 3-2,-7 7 0,6 0 158,-6 9 1,2-5-1235,8-4 329,0 3 350,5-5 0,6 2-96,3-1 123,4-5-225,1 2 0,8-6-271,6 1 1,7-7 194,7-4 1,7-2-118,3-2 1,3-2 104,1-2 1,-1-9 118,-3-6 1,-3-6 365,-6 1-69,-7-3-39,5-1 1,-13-2-14,0-3 0,-1 3-77,-9-4 1,1 4 148,-5 2 1,0 1-180,0 3 0,-5 4 15,1 6 1,-7 4-173,1 1 0,2 5-379,-1 0 0,-1 8-770,-4 6 629,6 3 146,-5 7 561,12 2 0,-12 0 0,5-1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329"/>
    </inkml:context>
    <inkml:brush xml:id="br0">
      <inkml:brushProperty name="width" value="0.05292" units="cm"/>
      <inkml:brushProperty name="height" value="0.05292" units="cm"/>
      <inkml:brushProperty name="color" value="#3165BB"/>
    </inkml:brush>
  </inkml:definitions>
  <inkml:trace contextRef="#ctx0" brushRef="#br0">15455 9539 14007,'22'0'-188,"-3"0"0,-3 0-8,-2 0 1,0 0-1,2 0-345,3 0 282,-3 7 0,5-4-193,-7 6 384,0-6 0,0 8 153,0-6 1,1 0 24,-1-5 0,0 0 52,0 0 1,2-5 11,3 0 1,-3-4 58,3 4 0,1-1-1,-1 1 0,5 2 11,-5-7 0,1 7-2,-1-1 1,4 2 19,5 2 1,0 0-250,1 0 0,1-5 72,3 1 1,3-1-118,7 5 0,-3 0-25,2 0 0,-2-2 49,7-3 1,-1 4-4,1-4 0,-1-1 44,6 1 1,-4-4 66,4 4 0,-5-1-13,5 1 0,-6 3-37,1-3 1,2 2-26,-1-1 0,1 2 3,-2-3 1,-1 4-17,6 1 0,-4 0-11,4 0 1,-2 0-54,2 0 0,4 0-18,-4 0 0,-3 0-10,-2 0 1,-1 0 66,1 0 0,-2 0 7,2 0 1,-1 0 8,1 0 0,-3 1 25,4 4 0,-4-3-28,-1 2 0,2 3-9,-2-3 0,3 6-24,-8-5 0,-2 6-29,2-2 1,0-1-2,5 2 0,4-6 40,0 6 0,7-7 31,-2 2 0,4 1 15,0-1 0,-3-1 19,-1-4 1,-2 5-9,2 0 1,-1 0 27,-4-5 0,-1 0 48,6 0 1,-4 4-41,4 1 1,-6 1-60,1-1 1,-3-3 18,-1 3 0,0-2-46,-1 1 0,1-2 32,0 3 1,1-4 24,3-1 1,4 0 31,6 0 1,3 0-9,-4 0 1,9 0-112,-8 0 0,3 2 103,-3 3 0,0-4-65,0 4 1,0 1 46,0-1 1,-2 1-98,-3-1 1,2-3 16,-7 2 0,5-2 42,-4-2 1,-1 2-29,-4 2 0,-2-2-5,-3 3 0,3-4 68,-3-1 0,3 0 15,1 0 1,7 0 91,3 0 0,1 0-92,3 0 1,0-1 87,10-4 1,-4 3-74,4-2 1,0-3-167,5 2 0,-4-1 173,-1 1 1,-6 4-35,2-4 1,-5 4-122,-5 1 0,3 0 79,-3 0 0,5 1-73,5 4 0,-2-4 64,6 4 0,-4 1-118,4-1 1,-4 0 75,4-5 1,0 0-218,5 0 0,-1 0 253,-4 0 0,-1 0 16,-3 0 0,-4-2 85,4-2 0,-9 0 149,0-5 0,-6 6-39,5-2 1,-6-1-54,1 1 0,-2 0 131,-3 5 0,1 0-239,-1 0 1,6 0 2,-1 0 1,5 0-43,-4 0 0,6 0-39,-2 0 1,5 0-71,4 0 1,-7 0 13,3 0 0,-4 0 55,4 0 1,0 0 17,0 0 1,0 0 156,0 0 0,-5-4-51,0-1 0,-5 0-1,6 5 0,-6-5 10,5 1 0,-9-1 239,4 5 0,-7 0-326,2 0 0,1 0 57,-5 0 0,3 0-89,2 0 1,6 0 64,3 0 0,3 0-64,2 0 0,6 0-210,3 0 0,4 0 231,1 0 1,0 0 1,0 0 1,-4 0 21,-1 0 0,-3 1-31,-1 4 0,-1-3 88,-9 3 0,2 1-117,-2-1 0,2 1 27,-7-1 1,1-4 47,-6 4 1,3-2-27,2 2 0,-1-4 9,6 4 0,-1 1-24,1-1 0,3 0 38,-3-5 0,3 0-10,2 0 1,0 0 10,0 0 1,-6-2 242,-4-2 1,-4-3-197,-6-2 0,3-4 176,-7 4 1,0-4-80,-4-1 0,-7 1-127,-3 4 0,1-4 169,-1 4 0,0 1-442,-4-2 0,3 7-268,1-2 1,0 2 210,-4-2 0,-6 4-322,1-4 0,-6 4 287,6 1 1,-7 1-666,2 4-146,3-4 441,-7 12 1,2-5 675,-12 6 0,-20 0 1,-15 1-1</inkml:trace>
  <inkml:trace contextRef="#ctx0" brushRef="#br0" timeOffset="1">2688 10378 21754,'0'-8'-751,"6"2"2519,2 6 0,1 0-2550,1 0 537,-1 0 1,5 0-100,1 0 1,-1 5-161,0-1 0,0 7-61,1-1 1,-1 1-44,0-2 1,0 4 486,0-4 0,7 2-727,3-1 0,-2 1 432,1-6 0,1 4 120,5-4 1,-1 0 161,0-5 1,1 4 234,-1 1 0,2 0 325,4-5 0,2 0 62,7 0 1,-1 0 32,1 0 1,4-5-103,1 0 1,5-6-6,-1 2 1,8-8 29,2-2 1,6 0-361,-2 4 0,-1 1 300,1 0 1,-1 5-173,2-1 1,1 5-96,-7-4 1,2 6-126,-1-2 0,1 2-17,3-2 1,4 3-80,-4-2 0,2-3-56,-1 3 0,1-7 72,-7 1 0,2 2 44,-1-1 0,-4 4 49,4-4 0,1 4 37,-1-5 0,4 6-17,-4-6 0,1 7-14,-1-2 1,-4-1-7,4 1 1,1 0-71,-2 5 0,1 0-104,-5 0 1,-5 2-110,0 3 0,-4-4 72,4 4 1,-5-3 33,5-2 1,0 0 77,5 0 1,5 0 16,-1 0 0,6 0 68,-6 0 0,1 0-32,-5 0 0,0 0 36,0 0 0,0 0 51,-1 0 1,1 0 11,0 0 0,0 4-122,0 1 0,0 5-49,0-6 0,4 3 23,1-3 1,6-2-196,-2 3 1,4-4 360,1-1 1,5 0-82,-1 0 0,6 0 45,-5 0 1,4-1 40,-4-4 0,3 2 88,-8-7 1,7 6 2,-12-6 0,0 7-44,-9-2 0,-5 4-229,0 1 0,-4 0 111,4 0 1,-5 0-138,6 0 1,-8 4 65,3 1 0,-2 6-188,1-1 1,-3 2-37,4 2 0,-3-1 17,3-3 0,-1-3 168,10-2 0,-3-3 78,7 3 0,-2-4 198,-2-1 1,0 0-178,-1 0 1,-5 0 77,-4 0 0,-2 0 269,-3 0 1,1 0-187,0 0 0,-2 0 2,-3 0 1,1 0-287,-6 0 1,5 5 143,-5 0 1,5 1-628,-5-1 1,5-2-219,-5 6 1,1-6 760,-6 2 0,1 3 0,-1 0 0</inkml:trace>
  <inkml:trace contextRef="#ctx0" brushRef="#br0" timeOffset="2">21199 13662 7421,'8'0'375,"3"-2"-269,-6-2 1,6 1-1,-2-7 0,4 2-27,1-1 1,0-4 14,1 4 0,4-4 16,0-1 1,6-1-1,-1 1 1,7-5 60,2 0 1,7 0-78,-2 5 1,-2-2-49,2-3 0,0 4 8,4-4 0,1 3-123,0 2 0,-1-1 103,1 1 1,0 0-5,-1 0 1,3-5-53,2 0 0,2 0-17,3 5 1,2-2 37,-7-3 0,2 3 6,-1-3 1,-4 3 17,3 2 1,-4 0 3,-5 0 1,-2 0 3,-3-1 1,-3 1-7,4 0 1,-6 1 3,-4 4 1,-2-4-5,-3 4 0,-5 1-4,0-2 0,-1 6 58,-8-6-32,6 7-77,-10-10 0,5 10 73,-6-6-284,0 5 99,0-8-29,0 10-175,0-4-501,0 6 546,0 0 1,-6 13 0,-2 2 0</inkml:trace>
  <inkml:trace contextRef="#ctx0" brushRef="#br0" timeOffset="3">21213 13833 10872,'-8'0'-2253,"-4"0"2114,10 0 31,-4 0 29,6 0 276,0 0 0,5-2 35,-1-3 0,3 4-55,-3-4 0,3 2-129,2-2 0,4 3 114,-4-2 1,6-3-49,4 3 1,-2-7 74,7 1 0,-1-3-35,6-1 1,5 0-14,4 0 0,3-2-47,2-3 1,6 2-6,3-7 0,3 5-179,2-5 0,-5 5 62,1-4 1,-1 4-43,5-5 1,0 5 123,-1-5 1,0 7-95,-4-2 1,2 3-3,-7 2 1,5 0-10,-5 0 1,-4-1 25,-5 1 0,-5 0 4,5 0 0,-6 0-6,1-1 1,-3 1 1,-2 0 1,-6 4-56,-3 1 1,-4 4 55,-6-4 520,4 6-513,-12-4-7,6 1-81,-14 4 0,-1-4-466,-6 6 25,0 0 1,0 0-172,0 0-243,-1 6 938,1-4 0,0 4 0,0-6 0</inkml:trace>
  <inkml:trace contextRef="#ctx0" brushRef="#br0" timeOffset="4">21739 13164 11205,'0'-14'-554,"0"0"-570,0 6 1381,0-5-124,0 12-84,0-5 0,-1 6-109,-4 0 1,2 1 153,-7 4 1,1 7-118,-5 7 0,-5 7 158,0-3 0,-5 4-103,5 2 0,-6-1 48,1 1 0,-3-1-143,-1 0 1,-1-1 105,1-3 0,0 1-19,-1-6 1,-4 5 44,0-5 0,0 5-33,4-5 0,1 1 63,-1-1 1,1-3-47,-1 3 1,3-3 5,2-2 0,3 0 23,7 0 1,0 0 67,0 1-101,-1-1 0,3 0-11,2 0 1,4-4-32,6-1-132,0 1 119,6 4 1,2-6-47,6-3 1,5 1 8,0-1 0,7-1-25,-3-4 1,-1 0 12,2 0 0,0-4 19,4-1 0,1-5 6,-1 6 0,-4-3-39,0 3 1,-2 2 65,1-3 0,3 4-104,-7 1 1,4-5 114,-4 0 0,5-4-59,-5 4 0,0-6 110,-5 1 0,0 3-10,1-3 0,-6 1-12,0-6 0,-4 1 259,5 0-197,-7 0 0,3 0-71,-6-1 1,0 6-71,0-1-92,0 7-435,0-9-116,0 10-679,0-4 1344,7 6 0,0 6 0,8 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334"/>
    </inkml:context>
    <inkml:brush xml:id="br0">
      <inkml:brushProperty name="height" value="0.053" units="cm"/>
      <inkml:brushProperty name="color" value="#FF0000"/>
    </inkml:brush>
  </inkml:definitions>
  <inkml:trace contextRef="#ctx0" brushRef="#br0">18469 1095 11802,'-12'-7'-967,"2"-2"296,-2-4 301,10 5-166,-4-4 99,6 10 0,1-4 516,4 6 1,3-5-54,6 0 1,0-1 41,1 1 1,-6 2 349,0-6 366,1 5-239,4-8 627,-6 10-317,-2-10-438,-6 10-169,0-4-472,-6-1-182,-2 6-278,0-6 498,2 7 1,6 2-533,0 3 372,0-4-245,0 6 577,0-7 105,0 0 314,-6 0-568,-2 0 1,-6 1 251,-1 4 1,-5 3 0,-2 6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335"/>
    </inkml:context>
    <inkml:brush xml:id="br0">
      <inkml:brushProperty name="height" value="0.053" units="cm"/>
      <inkml:brushProperty name="color" value="#FF0000"/>
    </inkml:brush>
  </inkml:definitions>
  <inkml:trace contextRef="#ctx0" brushRef="#br0">1465 14160 8548,'-63'-49'-57,"6"-4"1,14 4 36,15 2 1,7 9-159,12 5 0,-2 5 36,6 4 1,0 2-218,5 3 1,0 3 310,0-3 1,0-1 196,0 1 1,2 0 292,2 4 0,1 3-92,9 2 0,-1-2-232,11 2 1,7 2-29,12-1 0,8 6 53,10-2 0,15-1-367,-34 3 0,1 1 1,8-1-1,1 1 255,2 2 0,1 0 1,7 0-1,2 0-413,7 0 1,1 0 0,2 0 0,2-1 388,3-1 0,3-1 0,-21 1 1,1-1-1,1 0-358,3-1 1,0-1 0,1 0-1,4 0 1,0 0 0,0 0 361,0 1 0,0-1 1,1 0-1,1 0 1,1 1-1,0-1-29,3 0 1,0 1-1,1-1 1,-17 1-1,1 1 1,-1-1-1,2 1 20,0-1 1,1 1 0,0-1-1,1 0 1,1 0 0,0-1 0,0 0-1,1 0-212,-1 1 1,0-1 0,1 1 0,-1-2 0,2 1 0,0-2 0,0 1 0,0-1 205,-1 1 1,0 1-1,1-1 1,0 0-1,5-2 1,2 0-1,0-1 1,-1 0-126,1 0 1,-1 0 0,1-1 0,0 0 0,2 0-1,2 0 1,-1-1 0,1 0 135,0-1 1,0 0-1,0 0 1,1 0-1,-15 3 1,0 0-1,0 0 1,0 0-1,0 0-69,2-1 0,-1-1 0,0 1 0,1-1 0,-1 0 0,2 1 0,-1-1 0,1 1 0,0-1 0,-1 0 87,1-1 0,-1 0 1,0-1-1,0 0 1,1 1-1,0 0 0,-1 1 1,1-1-1,0 1 1,0-1-45,1 0 0,-1-1 0,0 1 0,0-1 0,1 1 1,-1 0-1,0 0 0,0 1 0,1-1 0,-1 1 34,0-1 0,0 1 0,1-1 0,-1 1 1,0 0-1,0-1 0,-1 1 0,0 0 1,0-1-1,1 1-21,-1 0 0,0-1 1,1 1-1,-1-1 1,0 1-1,-1 0 1,0 0-1,0 0 0,0 0 1,0 0 10,1 0 1,-1 1 0,0-1 0,1 1 0,-1 0 0,0-1 0,0 1 0,-1 0 0,1 0 0,0 0-9,-1 0 1,1 1 0,-1-1 0,0 1 0,1 0-1,-2 0 1,0 0 0,0 0 0,0 0 0,0 0-6,16-2 1,-1-1 0,1 0 0,-1 0 0,-1 1 0,0 0 0,1 1-1,-1-1-45,-1 2 0,0-1 0,0 1 0,0 0 0,-3-1 0,0 0 1,0 0-1,-1 0 31,-3 1 1,0 1 0,0 0 0,0 0 0,1-1 0,0-1 0,0 0 0,0 1-19,-3 0 1,0 1 0,-1 0-1,0 0 1,-2 0 0,0 1 0,-1 0-1,0 0 2,16-1 0,-2 0 0,1 1 0,-3 0 0,-1 1 0,0 0 21,-4-2 1,0 0-1,0 0 1,0 2 0,1 0-1,-2 1-36,-4-2 0,-1 1 1,-2 0-1,-3 0 0,-1 1 1,-1 0 78,-3 0 0,-1 0 0,-2 1 0,21-1 1,-2 0-150,-3 0 1,-3 1 0,-7 2-1,-2 1 79,-10-2 1,-2 1 43,24 0 0,6 2 0,-16 0 0</inkml:trace>
  <inkml:trace contextRef="#ctx0" brushRef="#br0" timeOffset="1">5688 14856 8534,'-35'-14'0,"5"-5"158,-3 0 0,4 2 342,5 7 1,4-1 136,6 6-7,-1 1-641,8 4 1,0 11-221,7 3 0,7 11-305,2 4 0,5 1 339,5 8 1,-1-1 67,5 6 1,1 4 108,4 1 1,1-5-200,-1-6 0,-1 0 131,-3 1 0,3-4 14,-4-5 0,-2-7 16,-2-3 0,-3-10 48,-2-4 0,-5-3-123,1-2 138,-7 0 1,3-7 147,-6-2 0,-6-8-221,-3-2 1,-4-7 54,-1 3 0,-1-4-96,1-2 0,0-1 96,0-3 0,0 2-66,-1-7 0,8 6 70,2-1 0,3 4-13,2 6 0,0 2 22,0 7 161,0 6 1,0 0-110,0 3 1,2 4-39,3-4 0,2 8 72,8 2 1,-6 6-42,1-1 1,-1 4 192,5 5 1,0 3-65,1 6 0,-1-4-57,0 0 0,0 4-118,1 5 0,0-1-3,4-8 1,-3 1-178,3-6 0,-8 5 104,-1-6-246,-1 1 117,-1-11 90,5-1 0,-12-9 138,4-3 1,-3-7 115,-2-7 0,0-11-163,0 1 0,6-9 11,3 0 0,1-3 56,4-1 0,-3-1-26,8 0 0,2 7-8,-2 3 1,4 5 10,-4 4 1,5-1 111,-5 6 1,1 1-75,-1 9 1,-3 2 20,3 7 0,-3 0-61,-2 0 0,0 7-13,1 2 1,-6 4 106,1 1 1,-3 7-70,3 2 1,3 4-47,-4 2 1,-1-1-85,1 0 0,-4 2-190,5 4 0,-6-4 5,6 3 1,-1-3-267,6-2 0,0-1 539,4-3 0,3-4 0,7-5 0</inkml:trace>
  <inkml:trace contextRef="#ctx0" brushRef="#br0" timeOffset="2">7195 14586 8520,'-13'-35'0,"-3"7"0,-12-1 0,-1 9 430,1 10 0,-5 10-182,0 10 1,-5 4-318,4 5 1,1 3 5,5 7 1,-1 1-323,1 3 1,1-3 149,3 3 0,4 2 146,6-2 0,1 5 94,4-5 0,2-1-19,7-9 0,0 3 6,0-7 1,7 3 1,2-8 1,10 2 33,5-12 1,3 1-43,1-5 0,2-1 2,3-4 0,-1-5-119,6-9 1,-7-3 75,2-6 1,-9-1 29,-5 1 0,-3-2-19,-2-3 0,-4 3 61,-1-3 1,-6 3-86,2 1 0,-10 5 3,-4 1 0,-5 5 9,-5-1 1,1 4-4,-6 0 0,7 7-83,-2 4 0,3 2 98,2 2 0,6 2-135,3 3 0,4 2 103,1 8 1,0 0-25,0 4 1,1-1 46,4 5 0,-2-5 14,7 1 0,-1-3 45,6-2 1,-1-5 3,0 1 1,2-7-3,3 2 0,-3-4-39,3-1 0,1-6-31,-1-4 1,5-4 42,-5-5 1,1 2 18,-1-7 0,-3 5 49,3-4 1,-2 0 97,2 0 0,-1-3-33,5 7 1,-5-3 221,1 8 0,1-2-33,-1 12 1,0-1-125,-5 5 1,1 1 122,-1 4 0,-5 3-68,1 6 1,-2 7 11,1 3 1,2 2-129,-6 3 0,6-1-181,-2 1 1,4-7 129,1-3 0,0 1-205,1-1 0,-6-1-10,1-9 147,-7 4-330,3-12 246,-6 6 1,-1-9 110,-4-3 1,2-4-115,-7-10 0,7 2-155,-2-7 0,-1 2 152,1-2 0,0-3-131,5 3 1,2-1-26,3 1 1,3-1 150,6 6 0,0 2-262,0 7 0,2-1 99,3 7 1,-3-1 258,3 5 0,-3 0 0,-2 0 0,0 0 0,0 0 0,1 0 0,-1 0 0,-5 0 0,1 0 0,-6 5 0,6-1 0,-7 1 290,10-5-138,-12-6 262,12 4 1,-11-6 451,2 4 42,-2 2-734,-2-4 1,1 6-172,4 0 1,-2 4 107,7 1 0,1 0 86,8-5 1,3 0-270,6 0 0,1-2-96,-1-2 1,5-4-109,1-7 1,0 1 138,0 0 1,-9-5-120,3 0 0,-7-5 142,2 5 1,-10-4 30,1 4 0,-9 0 63,0 5 1,-4-5-77,-1 0 0,-6 1 163,-3 9 1,-9-2-46,-1 6 0,-8 0 171,-1 5 0,-2 3-24,-8 7 0,5 6 244,-5 12 1,6 2-149,-1 3 0,5 4 20,4 5 0,4 1-249,5 0 1,7-7 157,4-3 0,5-3-360,9-1 1,1-3-92,12-2 1,7-5-93,8-9 0,5 1-102,4-7 0,4 3 451,6-3 0,0-2 0,0 4 0</inkml:trace>
  <inkml:trace contextRef="#ctx0" brushRef="#br0" timeOffset="3">9270 13989 15225,'-14'-6'-1645,"0"-4"1,0-1 1294,0 2 1,4 2 977,1 7 1,5 8-468,0 6 1,1 4-183,-2 10 0,3-2 4,-3 7 0,4 1 1,1 0 0,5 4-204,-1-5 1,7 0 181,-1-5 0,7-6-76,2-3 1,8-3-8,2-2 1,1-6-248,7-3 1,-5-3-4,1-2 1,-4-7 220,-6-2 1,3-5-4,-7-5 0,-2-3 83,-8-7 1,-2 5 130,-7 1 0,0-1 38,0-4 1,-2-1-106,-3 1 1,-2 1-69,-8 3 1,3-1-113,2 6 0,-2 5 244,2 4 0,2 7-80,-1-2 1,1 7 172,-2 7 0,-1 2-14,7 13 1,-1-5 106,5 5 1,0-1-124,0 6 0,5-5 43,-1-1 1,9-5-140,1 1 0,2-5 22,8-5 0,-1-2 44,6-7 1,1 0-70,3 0 1,-3-7-259,3-2 0,-3-4-24,-1-1 1,-7-5-53,-3 0 0,-4-1 164,0 1 0,-7 1-30,-4-5 1,-2 5-117,-2-1 1,-2-3 13,-2-2 0,-4 2 178,-7-1 44,1 5 1,-6-9 0,-2 5 0</inkml:trace>
  <inkml:trace contextRef="#ctx0" brushRef="#br0" timeOffset="4">9697 13619 10167,'0'-14'-636,"-2"-5"-35,-2 0 0,2 0 455,-3 5 832,-3 0-247,7 0 669,-12-1-959,12 7 1,-6 10 85,7 12 1,5 7 100,0 7 0,6 1-154,-2-1 1,4 7-182,1 3 0,5-3 170,0-2 1,5 1-127,-5 0 0,4-1-283,-4-5 1,7 1 151,-3-1 1,3-1-315,-3-3 1,-2-4 169,-7-6 0,-1 1-19,-4-1 0,-2-5-191,-7 1 643,0-7 1,-2 3-52,-3-6 1,2-6-129,-6-4 1,1-2 58,-2-2 1,4-5 29,6 0 0,0-7 94,0 3 0,6-4-58,4-2 1,2 3 163,3 2 0,3 3-51,1 7 1,0 2-18,-4 2 0,-1-1 295,0 6-308,0 0 0,0 7 36,1 3 1,-6 3-165,1 6 1,-6 0-142,6 0 1,-1 7 73,6 3 1,-6-2-248,1 1 1,-1-4-38,5 5 1,0-5-205,1 5 0,-3-12 223,-2 3 1,2-4-28,-2 3 0,3-6 342,1-4 0,0-2 0,0-2 0</inkml:trace>
  <inkml:trace contextRef="#ctx0" brushRef="#br0" timeOffset="5">10479 13690 9073,'-14'0'331,"6"0"1,-3 2-57,6 3-363,0-4 0,12 7 110,2-3 1,5-3 72,5 2 1,-3-4-9,3-4 0,3 0-4,2-5 0,1 4-385,-1-4 1,1 1 134,-6-2 1,-2-2-77,-7 2 1,1 2 35,-6-1 0,-1-1 183,-4-4 0,-6 5-110,-3-1 1,-4 7 121,-1-2 0,-5 4 278,0 1 0,-6 0-108,1 0 0,2 12 154,-2 7 0,7 5-36,-2 0 0,4 3-179,6-4 1,3 4-36,6 1 0,1-1 28,4-3 1,4-3-102,10-7 1,0 0-242,10 0 0,-4-4-212,8-1 0,-1-6 168,1 2 1,-3-3-351,3-2 1,-4-5 648,-6 0 1,-2-12 0,-7 1 0</inkml:trace>
  <inkml:trace contextRef="#ctx0" brushRef="#br0" timeOffset="6">10763 13591 8710,'14'14'528,"1"0"1,1-1-106,2-4 1,-2 4-134,3-3 0,-3-3-160,-2 3 0,5-5 99,0 4 1,0-6-259,-5 2 1,1 1-94,-1-1 1,-5 0-373,1-5 31,-7 6-999,10-4 979,-18 4 0,3-8 142,-12-2 1,-5-4 139,0-6 1,0-5-75,5 0 0,6-7 415,3 3 0,4 1 46,1-2 1,0 2 0,0-2 1,0 4 107,0 5 0,1 6 728,4-1-605,3 7 0,6-3 6,0 6 0,-4 6-46,-1 4 0,1 4-182,4 5 1,0-2-288,0 7 1,2-2 80,3 2 1,3 1-64,7-6 1,1 5-71,3-5 1,0 0-345,10-5 1,-4 3-440,9-3 1,-6 4 934,-4-9 1,10 4 0,-4 1 0</inkml:trace>
  <inkml:trace contextRef="#ctx0" brushRef="#br0" timeOffset="7">11759 13307 13471,'-15'-15'-2147,"1"7"1845,0 4 0,0 7 951,-1 2 1,8 6 362,2-2 1,3 4-919,2 1 1,0 2 68,0 3 0,0-2-161,0 7 0,7-7-33,2 2 1,4 2-6,1-2 0,6 0-116,4-5 0,3 0-365,1 0 1,1-6 103,-1-3 0,1-4-25,-1-1 1,-1-1 2,-3-4 0,1 2 94,-6-6 0,0-1 193,-5-4 0,-1 0 15,-4-1 0,-2 1 27,-7 0 1,0-5-55,0 0 1,0-5 159,0 5 0,-7 2-97,-2 8 0,-4-3 204,-1 8 0,0-1 213,-1 5 0,1 2-170,0 2 0,0 4 125,0 6 0,4 1-65,1-1 0,5 2-47,0 3 0,-3-4-39,3 4 0,0-8-164,9-1 1,-2-5 106,7 4 0,6-6-177,7 2 0,4-5-141,2-5 0,1-3 104,3-6 1,2-5-196,3 0 0,-8-1 70,-7 1 0,-5 1 79,1-5 0,-8 4 141,-2-5 0,-6 5 1,2-5 0,-10 1-20,-4-6 0,-1 6 178,-4-1 0,3 11-116,-8-1 1,2 5-27,-2-1 0,3 4 11,-3 6 0,8 1-1,1 4 0,3 3-29,-3 6 1,4 0-37,6 1 1,0-1-13,0 0 0,0-4 4,0-1 0,8-1 0,6 1 0,0-2-83,5-7 1,8 0 106,1 0 0,9 0-190,-4 0 0,2-7 145,-2-2 0,6 1-27,4-1 0,-8 4 164,-12-5 0,-1 2-96,2-1 0,-3 1 236,-7 3 1,-5 4 534,1-4 741,-7-3-583,3 7 543,-6-6-345,0 7-744,0 0-598,7 0-94,-6 0 1,12 0-64,-4 0 1,-1 0 154,2 0 1,-1-1 31,5-4 1,-6-3 158,-3-6 1,1 0 27,-1-1 0,0 1 26,-5 0 0,0-5 15,0 0 1,0 0 37,0 5 1,0 0 24,0-1 96,0 1 0,-2 6-89,-2 4 1,-1 2 19,-9 2 0,3 8-58,-8 6 0,1 7 326,-1 7 1,3 0-6,-2 1 1,8-1-36,5 1 1,4-1-357,1 1 1,3-6 195,6 1 0,7-7-413,13 2 0,1-4 117,3-6 0,3 4-141,7-4 0,-2-1 314,-3 2 0,9-7 0,-3 3 0</inkml:trace>
  <inkml:trace contextRef="#ctx0" brushRef="#br0" timeOffset="8">7465 16164 10387,'-24'-9'-1495,"0"-1"1317,7 7 1,-8-3-1,4 6 776,-1 0 0,3 0-288,-5 0 1,7 1-14,-2 4 1,3 3-78,2 6 1,0 5 63,0 0 0,4 6-283,1-1 1,5-2 89,0 2 1,-3-1-64,3 6 1,-1-7 49,5-3 1,0-3-237,0-2 0,2-5 55,2 1 1,-1-7-285,7 2 1,-1-5 159,6-5 0,0-9 246,4-10 0,-3-7-265,3-3 1,-3-5 35,-2 1 0,0-3-53,1-2 1,-6-1 148,1-3 0,-7 2 16,1-2 0,-2-3 117,-2-3 0,-5 6-98,1 4 0,-8 5-32,3 5 0,-2 10-91,1-1 0,-2 13 325,2 6 0,-1 5 31,2 5 1,-4 11 183,4 12 0,-4 4 18,-1 10 1,1-2 17,4 7 0,2 2-217,7-1 1,0-6-1,0-4 1,7-6-143,2 1 1,10-3 134,5-2 1,3-6-539,1-3 1,7-3-156,3-2 1,4-1-594,6-4 1108,2-2 0,7-7 0,0 0 0</inkml:trace>
  <inkml:trace contextRef="#ctx0" brushRef="#br0" timeOffset="9">7920 15794 12476,'-14'0'351,"-5"2"286,0 3 1,-7 9-161,3 10 0,2 7-81,2 2 1,3 5-371,2-4 0,1 3-140,4-3 0,3 2-110,6-8 1,0 2 113,0-11 0,0 0-275,0-4 1,1-3 78,4-2 0,8-4-373,6-6 1,6-2 116,-1-2 1,2-11 224,3-8 0,-1 1-10,1-2 0,-7 0 184,-3-4 1,-8-1 141,-2 1 1,-6 1-57,2 3 0,-5-2 159,-5 2 1,-2-1-6,-8 1 0,1 3-181,0 7 0,0 6 11,0 3 1,-1 4-26,1 1 0,5 1-19,-1 4 1,7 8 45,-2 6 1,4 6-20,1-1 1,0-2 45,0 2 1,1-5 13,4 4 0,4-5-41,10 1 1,4-10 6,5-4 0,0-4-160,1-1 229,6 0 0,1-6 0,7-2 0</inkml:trace>
  <inkml:trace contextRef="#ctx0" brushRef="#br0" timeOffset="10">8730 15553 10006,'0'-14'325,"0"-1"0,-6 6 802,-4-1-773,-2 7 0,-3 3 13,1 10 0,6 2-365,4 3 0,-3 5 117,3 4 0,-1-2-286,5 2 1,0-5-21,0 4 1,0-5-19,0 1 0,6-4 102,4 0 0,2-3-207,2-2 1,1 1-374,-1-7 303,6 1 0,-4-5 24,3 0 0,-8-1 142,-1-4 1,-7 2 238,2-7 0,-4 1-118,-1-5 1,0-1 146,0 1 0,0 0-4,0 0 0,-1 4 129,-4 1 0,2 4-244,-7-4 155,7 5 0,-5-2-89,3 6 511,4 0-135,-5 6 0,6 2-308,0 6 0,1-4-14,4-1 1,-2-4-19,7 5 1,-1-7 53,5 2 1,2-4 65,3-1 0,-2-6 19,7-4 1,-2-4-187,2-5 1,3 2 77,-4-7 0,-2 2-188,-2-2 0,-3 2 110,-2 3 0,-6 3 75,-3-3 0,-4-1-72,-1 1 0,-1 0-77,-4 5 1,2 0-84,-7-1 1,2 6-301,-1-1-398,-4 7 327,5-3-166,0 6 1,2 6 292,6 4 1,0 2 399,0 3 21,0 5 1,0-4 0,0 4-1</inkml:trace>
  <inkml:trace contextRef="#ctx0" brushRef="#br0" timeOffset="11">8972 15467 8415,'-22'-14'-529,"1"0"-66,7 0 1,4 0 578,1-1 1,6 1 536,-2 0 0,4 4-234,1 1-314,0 0 0,0-1 235,0 1 13,0 5 78,0-2-149,0 6 1,-5 8-248,0 6 0,-6 8 115,2 11 0,-3 4-8,3 5 1,-4 1-11,4 0 1,-2-2-22,1-3 0,-1 1 24,7-6 1,-1 1-17,5-6 0,0-4-59,0-1 1,0-10-142,0 1 0,1-9-2,4 0 1,-2-5 155,7-5 0,-1-3 96,5-6 1,2-7-68,3-2 0,-1-6 14,5-4 1,-4-2 1,5-3 0,-7 2 17,2 3 0,-8 3 12,-1-3 1,-2 3-19,1 1 1,-1 2-57,-3 4 40,-4 2 1,4 13 172,-10 4 0,-4 4-5,-10 4 0,0 12 108,-9 12 0,2 7-110,-7 8 1,-2 4 114,2 1 0,0 4-76,5-5 1,5-4 35,4-5 0,4-11-243,0 1 1,8-9-62,2 0-83,3-3 1,4-8 128,3-4 1,4-2-106,10-2 1,3-8 84,7-6 0,1-7-21,3-7 1,-2-2-93,7-3 1,-6-2 63,1-3 1,-5-1-58,-4 5 1,-2 1 96,-3 5 0,-8-1 13,4 1 1,-9 4 36,3 1 279,-6 5-219,4-2 1,-9 12 170,-3 3 0,-2 5 40,-8 5 1,-4 9-132,0 10 1,-1 2 29,1 3 0,3 4-46,-3 0 0,3 0-99,2-4 1,6-2 10,4-4 0,2-2-308,2-7 237,0 0 0,2-6-86,2-3 0,4-3 41,6-2 1,1-2-23,-1-3 0,5-3-160,0-6 0,0 0 51,-5 0 0,0-1-175,0 1 0,1 5-204,-1-1 605,-6 7 0,4-16 0,-4 3 0</inkml:trace>
  <inkml:trace contextRef="#ctx0" brushRef="#br0" timeOffset="12">9626 15439 8516,'-13'-19'-605,"4"0"0,-2 0 586,6 5 269,-6 0 0,8 4 159,-7 1 45,7 6-329,-3-4-246,6 7 1,1 0-67,4 0 1,-2 2 156,7 3 0,-6 3-55,6 6 0,-2 5 96,1 0 1,2 4-35,-6-4 0,6 7-19,-1-3 0,-4-1 24,-1 2 0,1-7 32,-1 2 0,4-3-14,-4-2 1,1-1 25,-1-3-26,-3 2 153,10-10 1,-9 4-136,7-6 1,-5-6 6,4-4 0,1-2-48,4-3 1,0-4-104,0 1 0,0-8 65,1 3 0,-1-4-180,0-2 1,0 1 8,1-1 1,-6 1 89,1 0 1,-7 1-22,1 3 1,-2-1 82,-2 6 0,-2 1 3,-2 9 1,1-2 13,-7 6 56,1 0 0,-4 12-7,3 2 1,4 4-27,6 1 0,0 5 40,0 0 0,2 0 0,2-5 0,4 0 0,7 1 0</inkml:trace>
  <inkml:trace contextRef="#ctx0" brushRef="#br0" timeOffset="13">10308 15027 8522,'-19'0'0,"0"0"0,-7 6 133,-3 4 1,4 9 107,-8 4 0,6 6-119,-6 4 1,4-2 24,5 7 0,4-6-198,6 1 0,6-4 66,3-6 1,4 2-122,1-6 1,7 0-107,8-4 1,0-6 207,9 1 1,-3-7-196,7 1 0,-1-8 34,11-6 0,-7-7-24,3-2 0,-1-6-10,-5 1 0,4-3-58,-8-1 1,-4-1 142,-1 1 0,-8 1-11,-1 3 0,-7-3 136,1 4 0,-4 2-67,-4 2 1,1 3 165,-7 2 0,1 5-98,-6-1 0,-4 7 90,0-2 0,1 8 37,3 2 1,6 11 96,-1-2 0,2 8-86,-1-3 1,3 7-36,6-3 1,0-2-174,0-2 0,6-3 131,3-2 0,4-5-251,1 1 0,7-7 129,3 2 1,-2-4-106,1-1 1,6-1-90,4-4 0,2-5-150,-2-9 0,-3 2 393,3-7 0,-3 1 0,-1-6 0</inkml:trace>
  <inkml:trace contextRef="#ctx0" brushRef="#br0" timeOffset="14">10650 14899 8522,'-2'-10'3,"-3"1"309,4 6-187,-6-4 0,3 14-19,-1 2 1,0 4 58,5 1 0,0 0 3,0 0 0,5 1-109,0-1 0,6 0 20,-2 0 1,4-1-194,1-4 1,0 4 97,0-3 0,1-3-266,-1 3 1,0-5-189,0 4 1,-4-6-41,-1 2-17,-6-3 416,4-2 0,-7-2-8,0-3 0,0-3 11,0-6 1,-2-2 67,-3-3 1,4 4-20,-4-4 1,3-2 191,2 2 1,0-5 18,0 6-220,0-1 207,0 4-184,0 1 14,7 6 1,-4 2 28,6 6 0,-4 5 2,5-1 1,-6 6-54,6-5 1,-1 1-7,6-1 1,-1-4-28,0 4 0,0-3 55,0-2 1,2 0-169,3 0 1,-1 0 23,5 0 175,-5 0 0,2 0 0,-6 0 0</inkml:trace>
  <inkml:trace contextRef="#ctx0" brushRef="#br0" timeOffset="15">11033 14913 8522,'-9'0'-1550,"-1"0"1382,7 0 444,-3 0-232,6 0 81,0 0 77,0 6 1,5-3-114,-1 7 0,6-5 99,-5 4-178,6 1 0,-8 4-15,6 0 0,-1 0-195,2 1 202,2-1 0,-5 0-348,2 0 208,4-6-153,-12-2 0,7-6-252,-3 0 112,-3 0 431,4 0 0,-12-6 0,-2-2 0</inkml:trace>
  <inkml:trace contextRef="#ctx0" brushRef="#br0" timeOffset="16">10905 14686 8117,'0'-15'-295,"-6"7"789,5 2-797,-12 6 164,11 0 0,-2 0 31,8 0 0,-1 0 29,7 0 0,1 6-202,8 4 1,-2 3-324,7 1 604,-7 0 0,10 0 0,-5 0 0</inkml:trace>
  <inkml:trace contextRef="#ctx0" brushRef="#br0" timeOffset="17">11417 14700 8520,'-16'0'-32,"-2"0"0,-3 1-23,-3 4 1,-3 3 292,4 6 1,1 5 202,-2 0 0,7 5-464,-2-5 1,4 4 133,6-4 0,3 2-128,6-2 1,0-3 112,0 3 1,6-4-433,3 0 1,9-7 49,1-4 0,8-2-102,1-2 1,5-2 59,5-2 0,3-11-85,-3-8 0,-3-4 182,-2-2 0,-9 3 231,-5 2 0,-5-3 0,-5 3 0,-2 2 0,-7-2 0,-2 6 0,-3-6 0,-3 6-28,-6-1 1,0 4 62,0 0 1,0 8 70,-1 2 0,1 3 255,0 2 0,0 7-43,0 2 1,4 4-118,1 1 0,5 0-92,0 0 0,4 5 64,4 0 0,4-1-228,7-9 0,0 2 16,4-6 1,-1 4-136,5-4 1,-1 0 64,2-5 0,8 0-244,-4 0 0,4-6 353,-4-4 0,7-3 0,1-1 0</inkml:trace>
  <inkml:trace contextRef="#ctx0" brushRef="#br0" timeOffset="18">11759 14216 8520,'-8'-14'177,"-5"6"1,5 2 51,-6 6 0,1 6 37,4 4 1,-2 4-124,6 5 0,0 3-178,5 7 0,2-3 82,3-2 1,2 3 62,8-3 0,-1 2-207,0 3 0,7-1 92,2 1 1,-2-1-357,-2 1 0,1-1-66,-1 0 1,0 1-233,-5-1 1,-1-4 658,-3 0 0,2-1 0,-4 6 0</inkml:trace>
  <inkml:trace contextRef="#ctx0" brushRef="#br0" timeOffset="19">11773 14657 8520,'-10'-14'-57,"1"0"0,6 4-120,-2 1 462,3 6 0,2-5-100,0 3 0,2 3-365,3-2 0,4-3 63,10 3 1,3-7 153,7 1 0,-3-1-101,-2 1 0,3-1-224,-3 7 0,3-3 24,1 3 0,-1 0 264,-3-5 0,2 0 0,-3-6 0</inkml:trace>
  <inkml:trace contextRef="#ctx0" brushRef="#br0" timeOffset="20">12071 14359 8520,'-14'0'1523,"0"0"-969,6 6-261,2 2 1,6 6-187,0 0 1,6 0 8,3 1 1,4-1-178,1 0 1,1-1-60,-1-4 1,0 4-290,0-4 1,0 4-73,1 1 1,-6-6-28,1-3-395,-1 3 1,1-8 902,-1 0 0,-6-7 0,3-7 0</inkml:trace>
  <inkml:trace contextRef="#ctx0" brushRef="#br0" timeOffset="21">12029 14216 8520,'0'-14'0,"-2"6"-778,-3 4 486,4 2 410,-6 2 1,7 2-61,0 2 1,2-1 9,3 7 0,3-1-95,6 6 0,2-3 71,3-2 1,-2 2-401,7-2 0,-1-2 356,6 1 0,-1-6 0,1 4 0</inkml:trace>
  <inkml:trace contextRef="#ctx0" brushRef="#br0" timeOffset="22">12540 14160 8520,'-23'0'139,"-1"0"1,-4 1 313,-6 4 1,-3 3-125,3 6 1,-4 5 16,5 0 1,2 6-135,7-1 1,3 1 65,7-1 1,6 3-405,4-4 1,2-2 11,2-2 1,3-5-268,7-4 1,5 1 51,14-7 0,4 1-91,0-5 0,11-8 114,-1-6 0,8-2-75,-4-8 1,-1 1-63,-8-6 0,-5 6 67,-9-1 1,-4 2 309,-6-2 0,-6-1 7,-3 6 0,-10-2 127,-4 2 1,-5 8-138,-5-3 0,1 5 74,-5-1 0,-1 4-51,-5 6 1,7 0 34,3 0 1,-1 6 16,1 4 1,2 2-111,7 3 115,-3 5 1,12-4-57,-4 3 0,5-5 33,5-4 1,7-4 11,7-6 0,7 0 0,-4 0 0</inkml:trace>
  <inkml:trace contextRef="#ctx0" brushRef="#br0" timeOffset="23">12740 14103 8520,'14'-15'-109,"-6"6"77,-4 0 1,-2 4 659,-2-5-287,0 7 0,-2-2-117,-2 10 0,0 5 34,-5 9 1,4-2-218,-4 7 0,1-2 135,-2 1 1,4 3-282,6-7 0,0 4 96,0-4 0,0 0-486,0-4 263,0-8 0,6 4-124,4-6 0,-2 0-163,1-5 359,1-6 1,2-4-61,-2-9 0,3 3 41,-4-3 0,-1-3 221,1-1 1,-4 1-102,5-2 0,-6 2 135,6-2 0,-1-1-116,5 6 0,1 0 29,-1 5 1,0-1 81,0 1 1,-4 6-112,-1 4 451,1-4-327,-2 6 0,3 2 181,-7 10 0,1 2-56,-5 2 0,0 1-128,0-1 0,5 2-23,0 3 1,6-4-3,-2 4 0,4-4-85,1-6 1,2 4-275,3-4 0,3 2-223,6-1 1,-4-2 65,0-4 460,0-2 0,4 4 0,0-6 0</inkml:trace>
  <inkml:trace contextRef="#ctx0" brushRef="#br0" timeOffset="24">13294 13918 8520,'0'-10'146,"0"1"1,-2 6 563,-2-2-513,2 3 1,-11 2 17,4 0 1,1 7-178,-1 2 0,1 9 74,-2 1 0,-1 6-236,6-1 0,1 1 12,4-1 0,1 1 17,4-6 1,5 4-146,8-4 0,0-4-143,6-6 1,-1-6 121,6 2 1,4-3-118,0-2 0,3-5 66,-7 0 1,2-9 102,-7 4 1,-5-5 185,-5 5 1,-1-7-53,-8-2 0,-1 0 35,-4 5 1,-6-5-6,-3 0 0,-9-5 137,-1 5 0,-1-5-1,1 5 0,3-4-128,-3 4 0,3-5 106,2 5 0,0 0-78,0 5 0,-1 0 307,1-1-204,6 1 1,0 2 12,4 2-46,2-2 24,-4 10-187,6-4 0,1 6 139,4 0 0,-2 4-278,7 1 0,-6 6 241,6-1 0,-1 2 0,6 2 0</inkml:trace>
  <inkml:trace contextRef="#ctx0" brushRef="#br0" timeOffset="25">13735 13761 10026,'-14'0'-696,"4"0"-695,1 0 1437,5 7 1,-15 1 0,4 6 0</inkml:trace>
  <inkml:trace contextRef="#ctx0" brushRef="#br0" timeOffset="26">13436 13889 16827,'-22'8'421,"-3"5"-418,6-4 1,-5 4 819,5 1 1,2 5-644,7 0 0,4 5-432,6-5 1,2 5-90,2-5 0,6 4-313,9-4 1,11-1 75,12-9 0,7-3 72,8-6 0,6 0-469,4 0 0,-2 0-1428,1 0 2303,-6 0 1,3-6 0,-6-2 0</inkml:trace>
  <inkml:trace contextRef="#ctx0" brushRef="#br0" timeOffset="27">13976 13847 14706,'-22'-5'-1054,"3"0"1141,-3 1 293,6 4 194,2 0-571,8 0-11,6 0 0,6-2 75,4-3 1,2-4-501,3-10 1,-1 1-40,0-5 1,0 4 312,0-5 1,-4 0-135,-1-4 1,-5-2-76,0-3 1,-2-2 77,-2-3 1,0-3 27,0 3 0,-2-8 70,-2-1 0,-4 0-147,-7 4 1,1 5 164,0 0 1,-5 8 86,0 2 0,-6 7 80,1 12 0,-4 2 268,-5 7 1,-4 15 105,-5 8 0,-3 7 236,-2 13 1,4 3-332,1 11 0,7 1 307,11 4 0,10-4-306,9 4 0,7-5-350,7-5 1,15 0-205,19-10 0,7-2 58,12-12 0,7-4-142,7 0 1,0-7 364,-5 2 0,3-2 0,1-1 0,-1-2 0,2-2 0</inkml:trace>
  <inkml:trace contextRef="#ctx0" brushRef="#br0" timeOffset="28">9157 16818 12994,'-29'0'-844,"1"0"406,-1 0 287,-5 6 0,4 4 537,-4 9 1,6 3-72,4 6 0,-1 1-142,6-1 0,5 1-108,4-1 1,7 4-76,-2-4 0,4 8-15,1-7 0,5-2-148,-1-4 0,7-5 56,-1 1 0,4-3-231,5-2 1,-2-6 44,7-4 0,-5-4 57,5-4 0,-2-6-23,2-9 0,1-3 190,-6-6 0,0-1-153,-5 1 0,0-2 132,0-3 1,1-2-87,-1-3 1,-1-3 29,-4 3 1,4 2 114,-4-2 1,2 6-38,-1-1 1,1 9-189,-7 5 360,1 4 11,-5 7 1,-1 8 227,-4 9 1,-3 12-16,-6 7 0,-5 7 192,0 7 0,1 4-171,9-3 0,-2 3-35,6-8 0,0-4-259,5 0 0,2-9-51,3-1 1,4-13-233,10-2 0,0-6 96,10-3 1,-4-6-178,8-4 0,3-9 120,2-4 1,-1-4-128,1-2 0,-12 1 65,3 0 1,-5-1 125,-1 1 0,-4-1-84,-9 1 1,1-2 151,-7-3 1,6 3 11,-5-3 0,-1 4-32,-4 5 0,0-1 110,0 6 0,0 0-91,0 5 249,0 6 1,-4 3-87,-1 10 1,-6 8-67,1 6 0,-2 12 430,-2 2 1,1 2-149,3 3 0,-1-5 69,7 5 0,-1-8-105,5-1 0,6-7-47,4-8 0,2-1-250,3-4 0,3 2-299,1-6 1,7-2 84,-3-8 0,3-3 111,-3-6 1,4-6-181,-3-4 0,-4 2 3,-1-2 1,-3 2-19,-2-2 0,-6-1 203,-3 6 1,-3-6 3,-2 1 0,0-3 59,0-1 0,0-1-35,0 1 0,0 0 103,0-1 1,0 2-272,0 4 384,0-4 1,-2 13 42,-3-1 1,2 7 128,-6 8 0,6 13 36,-2 6 1,-1 6 84,1 4 1,-5-1-256,6 1 1,0-3-40,9-2 0,-2 1-162,7-6 1,6 0 80,7-4 1,6-8-321,4-2 0,0-3 99,10-2 0,-2-8-324,11-6 1,-6-1 37,1-4 1,-4 2-134,-5-2 1,-5 3 303,-9-3 0,-4-1 315,-6 1 1,1-6 0,-1 2 0</inkml:trace>
  <inkml:trace contextRef="#ctx0" brushRef="#br0" timeOffset="29">10294 16008 9212,'-6'-15'-85,"-2"8"426,-6 2 1,4 5-34,1 5 1,6 2-121,-2 8 0,3 5-165,2 4 0,0 3 129,0 1 1,7 1-164,2-1 1,4 2 112,1 3 0,2-3-383,3 3 1,-4-1-93,4 1 1,3-3-179,2 3 0,1-3 33,-1-1 1,1-5-583,-6-1 1080,0-5 0,-4 2 1,-1-6-1</inkml:trace>
  <inkml:trace contextRef="#ctx0" brushRef="#br0" timeOffset="30">10337 16519 9220,'-14'-4'-142,"-1"-1"27,1 0 476,6 5-860,2 0 305,6 0 0,6 0 200,4 0 1,4 0-28,5 0 1,1-4-8,4-1 1,8-6 4,-4 1 1,8-2-147,-2-3 1,5 1-239,-1 0 1,2 0 419,-3 0 1,4-13 0,-4-3 0</inkml:trace>
  <inkml:trace contextRef="#ctx0" brushRef="#br0" timeOffset="31">10820 16178 9227,'-14'-14'-259,"0"6"89,-1 3 1,-5 5 260,-4 5 0,-3 8 525,-1 6 0,0 11-54,-1-2 1,2 10-162,4 0 1,2 2-129,7-3 0,1 3-133,4-7 0,2 0 130,7-4 0,7-7-207,2-3 0,9-5-371,0-5 1,9-2 215,2-7 0,6-8-350,7-6 1,-1-7 138,-3-7 1,2-2-160,-7-3 0,-2 2 101,-7-2 1,-3 5-6,-7 4 1,-5-3 202,1 4 0,-7 1 9,2-2 1,-4 5-172,-1-5 0,0 1-122,0-6 433,0 7 1,-6-11 0,-2 3 0</inkml:trace>
  <inkml:trace contextRef="#ctx0" brushRef="#br0" timeOffset="32">11090 16093 9227,'14'0'-338,"1"0"0,1-2-266,2-2 1,0-4 587,6-6 0,-1-2 216,6-3 0,-6 3-11,1-3 0,-2 3-79,2 2 1,1 5 68,-6-1 1,5 2-41,-5-1 0,1 2 16,-1 7 1,-3-1-93,3-4 1,-3 3-104,-2-2 0,-4 2 99,-1 2-160,0 0 0,4-1 121,-3-4 1,-3 2 6,-2-7 1,-3 5-50,3-4 0,-4 4 17,-1-4 0,0 4-17,0-4 1,-5 4-82,1-5 1,-7 2-22,1-1 1,-3-4 26,-1 4 1,0-2-26,0 1 1,4 2 17,1 4 1,-1 2 15,-4-3 0,5 5 193,-1 5 1,5 0-52,-4 9 1,1-1 255,-1 10 0,1-4-73,3 5 0,3 0 84,-2 4 0,2 1-217,2-1 1,0-4-5,0-1 1,8-5-66,6 1 0,2-5-259,8-5 1,-1-2-218,6-7 1,4 0 120,0 0 0,10-7-225,-5-2 0,4-4 549,-8-1 1,5-6 0,-3-3 0</inkml:trace>
  <inkml:trace contextRef="#ctx0" brushRef="#br0" timeOffset="33">11815 15666 9261,'-14'0'29,"2"2"144,2 3 1,-1 3 141,6 6 0,1 0-213,4 0 1,0 2 52,0 3 0,0-2 128,0 7 0,1-6-322,4 1 0,-2-4 77,6 0 1,1-3-102,4-2 1,2 1 107,3-7 0,-3 1-185,3-5 0,-4 0-463,0 0 423,-1 0 0,-1-1-425,-4-4 378,-3-3 1,-6-6 30,0 0 1,0-2 174,0-3 0,0 3 9,0-3 0,0-2-11,0 3 0,0-3 18,0 2 1,0 3-34,0-3 162,7 3 1,-1 7 84,3 0-199,4 5 0,-7 0 229,4 8 0,1 0-15,-6 5 1,1 0 40,-1 6 1,-2-1-216,6 0 0,-1 0 15,2 1 0,2-1-208,-2 0 1,3 0 111,1 0 1,-3-1-476,3-3 1,-8 2 239,9-2 0,0-2-442,4 1 1,0-6 713,-5 2 0,7-3 1,1-2-1</inkml:trace>
  <inkml:trace contextRef="#ctx0" brushRef="#br0" timeOffset="34">12540 15439 9293,'-6'-14'-194,"-6"6"315,-7 3 1,0 2 189,4-2 0,1 4-20,0-4 1,-5 3-256,0 2 1,-5 7 57,5 2 1,-6 5-91,1 5 0,-2-1 181,-3 5 0,7-4-122,3 5 1,5-5-91,4 5 1,4-5-53,6 4 1,0-5-65,0 1 0,2-4 88,2 0 1,9-1-367,6 0 1,8-1 37,1-4 1,2-2 49,8-7 1,0-2-7,5-3 1,-2 2-605,-3-6 948,3-1 1,-11-10 0,5-3 0</inkml:trace>
  <inkml:trace contextRef="#ctx0" brushRef="#br0" timeOffset="35">12825 15240 12344,'-24'-5'-647,"0"1"0,5 0 1143,-4 9 1,4-2 132,-5 7 0,0 4 130,-4 5 0,4 1-415,1-1 0,5 4-127,-1 5 1,8-1-355,2-4 1,6 4 80,-2-3 0,5-2-343,5 2 0,9-8-20,10-2 1,4-1-90,5-9 0,3 1-31,7-5 0,1-6-112,4-4 0,-4-2 88,3-3 0,-9-4 214,-5 0 1,-4-6 359,-5 1 0,-4-2-146,-6-3 1,-6 2 381,-3 4 0,-10-6-107,-4 1 0,-5-1-193,-5-4 1,-4 8-48,-5 1 0,1 8 134,3 2 1,-1 2-133,6 7 0,-4 2 14,4 7 1,0 4 24,4 6 0,1 7 91,0 3 1,1 3-111,4 1 0,3-1 27,6-3 0,0 1 55,0-6 1,7 4-162,8-4 0,5-4-219,9-6 371,-1-6 0,7-3 0,1-8 1</inkml:trace>
  <inkml:trace contextRef="#ctx0" brushRef="#br0" timeOffset="36">13422 14956 10380,'-2'-19'-135,"-2"0"1,-4 0 160,-6 5 0,-5 6 446,0 3 0,-5 3-101,5 2 1,-2 7-20,2 2 0,4 10-22,-4 5 0,3 3-198,2 1 0,0 5-192,-1 0 0,7 5 174,4-4 1,2-1-202,2-5 1,2-4-14,2 0 0,6-7-194,9 2 0,3-10-80,6-4 0,1-3-70,-1-2 0,1-2 135,-1-3 1,-4-7-5,0-7 1,-7-7 205,2 3 0,-5 1 55,-4-2 1,-4 0 196,-6-4 0,-6-2-127,-4-3 0,-3 3-1,-1-4 1,-2 3-13,-3-2 1,-1-2 58,-4-3 1,4 3-167,5 7 1,1 6-20,0 3 1,5 5-41,-1 4 0,5-1 59,-4 6 0,6 7 134,-2 7 0,-1 10 45,1 5 0,0 3 137,5 1 0,0 1-57,0-1 1,0 1 17,0-1 1,8-1-136,6-3 0,2-2-28,8-3 0,-1-4-85,6 4 1,-1-8-419,1-1 1,6-7-775,2 2 1263,5-4 1,6-1 0,3 0-1</inkml:trace>
  <inkml:trace contextRef="#ctx0" brushRef="#br0" timeOffset="37">13763 14870 10492,'-36'-6'-181,"1"4"-55,7-2 1,6 2 454,3 2 0,8 0 698,1 0 0,7 2-443,-2 2 0,5 0-776,5 5 0,-2 1 271,7 4 1,-1-6-4,5-4 1,2 3-32,3-2 0,-2-1 22,7-4 1,-5 0-91,5 0 1,-1-4-156,6-1 0,-1-6-358,1 1 1,-2-4 352,-4-5 1,-4 3-34,-9-3 0,-4 4 290,-6 0 0,-2 1-245,-2 0 0,-4 0 312,-6-1 1,-5 3-117,0 2 0,-7 4 196,3 6 1,-3 2 149,3 2 1,-4 6 233,3 9 0,4 3-180,1 6 0,4 1 112,6-1 0,3 1-300,6-1 0,0-4 138,0-1 1,8 0-384,6 0 1,2-2 85,7-7 1,-4-5-112,5 1 0,1-7-94,8 2 1,-3-4-226,4-1 1,0-1 9,0-4 0,-1-3-88,-5-6 0,1 0 587,-1 0 0,0-7 0,1-1 1</inkml:trace>
  <inkml:trace contextRef="#ctx0" brushRef="#br0" timeOffset="38">14119 14771 10492,'-15'-29'-654,"1"7"388,0 3 299,0-3 0,0 8 448,-1 0 0,6 6 251,-1 8-510,7 0 1,-3 6 132,6 4 1,0 7-327,0 2 1,0 2 93,0-2 1,5-4-149,-1 4 0,7-3 111,-1-2 1,3-1-171,1-4 1,5 2-20,0-6 0,4 0-6,-4-5 1,5 0-101,-5 0 0,5-6 222,-5-4 1,4-7-253,-4-2 0,0-2 83,-5 2 1,1-1 167,-1-4 1,-1-3 30,-4 4 0,2-4 9,-6-2 1,1 1-188,-1-1 0,-4 3 41,4 2 1,-3 8-252,-2 7-167,0 5-249,0-2 582,0 19 1,0-4-133,0 10 0,0-3 127,0-2 1,0 0 32,0 1 0,6-6-120,4 1 1,2-7 247,2 1 0,7-2 46,3-2 1,-4-2 25,-1-2 1,2-4 45,-2-6 1,1-1 14,-1 1 0,-8 0-14,3 0 0,-7 0 19,2-1 0,-6 1 32,2 0 1,-3 0 188,-2-1 1,-5 1-20,0 0-150,-6 6 1,3-3 48,-6 6 0,0 1 125,0 4 1,4 1-81,1 4 0,-1 4 45,-4 10 0,4-1-68,1 5 1,4 1-4,-4 5 1,6-6-95,-2 1 0,3-5 92,2 5 0,7-5-204,2 4 1,4-5-9,1 1 1,2-8-268,3-2 1,3-4 37,6 4 0,7-6 64,3 2 0,3-3 98,2-2 0,-7 0-206,-3 0 0,-9 0-228,-5 0 246,-3 6 197,-8-4 0,-10 10 59,-12-2 0,-7 4-84,-7 5 1,-7 3-159,-3 7 0,-3 1-672,-2 3 640,1-3 1,-14 17 0,-2-3-1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7.994"/>
    </inkml:context>
    <inkml:brush xml:id="br0">
      <inkml:brushProperty name="width" value="0.05292" units="cm"/>
      <inkml:brushProperty name="height" value="0.05292" units="cm"/>
      <inkml:brushProperty name="color" value="#FF0000"/>
    </inkml:brush>
  </inkml:definitions>
  <inkml:trace contextRef="#ctx0" brushRef="#br0">25706 9511 8584,'-8'-7'839,"2"6"-609,6-5-353,0 6 0,8 0 122,6 0 80,7-7 1,18 4-29,4-6 1,10 4-25,4-5 1,8 7-559,11-2 1,-2-1 462,-34 4 0,1-1 0,38-1-197,1 4 1,-4 0 50,-10 0 1,-4 0 136,-10 0 1,-9 1-357,-10 4-288,-3-3 217,-8 4 377,-8 0 1,-10-3 31,-14 7 0,-6-1 95,-12 6 0,-13-1 0,-4 0 0</inkml:trace>
  <inkml:trace contextRef="#ctx0" brushRef="#br0" timeOffset="1">25820 9738 24193,'-22'-8'-2006,"3"-4"886,9 2 950,-2 4 0,10-2-1357,-3 3 1494,4 4 1,7-6 515,4 7 0,4-1-97,5-4 0,4 2-619,11-7 0,2 7 165,7-1 0,1 0 425,3 0 0,4 2-369,6-3 0,-5-1 404,0 1 1,-2-4-418,3 4 1,-6-4-740,-9 4 765,-3 0 0,-7-8 0,1-2 1</inkml:trace>
  <inkml:trace contextRef="#ctx0" brushRef="#br0" timeOffset="2">25905 9241 21155,'-22'-21'-3511,"2"5"2880,5-3 1,1 10 767,0 4 1,0-1-151,-1 1 0,1 2 561,0 8 0,-2 3-109,-3 6 1,-3 6-639,-6 4 1,-2 9-133,-4 5 0,4-2 500,-3 2 0,3 0 105,2 5 1,6-2-432,3-3 0,9 1-164,6-5 1,4-3-381,4-7 0,6 1 116,9-6 0,9 2 342,10-2 1,5-5 112,4 0 1,4 0-133,6-4 1,-1-2-83,1 1 1,0-6 412,0 2 1,0-3 87,0-2 1,-2 0-158,-3 0 0,5 4 0,-6 1 0,-2-2 0,3-1 0,1-2 0</inkml:trace>
  <inkml:trace contextRef="#ctx0" brushRef="#br0" timeOffset="3">27085 9397 17647,'0'-28'-4388,"-1"6"2539,-4 3 2523,3 9-430,-4 4-358,6 6 0,0 1 11,0 4 1,5 3-201,0 6 1,6 5 16,-2 0 0,4 2 389,1-2 0,0 3-97,0 6 0,1 1 148,-1-1 0,2 0-257,3 1 0,-5-2-140,0-4 1,0 3 148,-4-7-3,-4 0 0,0-10-354,-6 1 162,0-7 493,-6-10 1,0-2-142,-4-10 1,-1-3-231,6-2 1,-6 2 59,2-2 1,1 1-26,-2-6 0,3-4 19,-3 0 0,4 6-43,6 8 0,0 3-34,0 2-355,0 0 480,0 6 1,1 2 375,4 6 1,1 1-58,4 4 0,3-2-26,-4 7 1,5-6 42,5 6 0,-3-2-115,3 1 0,3 4 1,0-5-1</inkml:trace>
  <inkml:trace contextRef="#ctx0" brushRef="#br0" timeOffset="4">27583 9397 17647,'8'-6'118,"-2"4"304,-6-4-1391,0 6 0,0 1 414,0 4 0,2-3 470,2 2 0,4 0 263,7 0 1,0-2-36,4 3 0,-1-4-326,5-1 0,-1 0 141,2 0 0,-3 0-474,-7 0 1,0-4 788,0-1 219,-6-6-438,-1 3 1,-9-5-605,-3 4 1,-3-2 525,-6 6 1,-2 0 41,-3 5 1,-1 2 215,-4 3 1,-3 2-54,4 8 0,-4 0 70,-2 4 0,6 2-250,-1 3 0,11 2 41,-1-2 0,9-2 34,1 2 0,4-7-216,4 2 1,11-4-239,8-6 1,4 2-17,2-6 1,5 1 31,4-1 1,3-4 117,2 4 1,-2-3 309,-3-2 1,3-7 0,-5 0 0</inkml:trace>
  <inkml:trace contextRef="#ctx0" brushRef="#br0" timeOffset="5">28507 9369 18811,'-22'-7'-1846,"-5"1"1400,3-3 1,-3 2 1356,-1 7 0,-5 2-273,0 3 1,4 2-632,6 8 0,0-1 55,0 0 1,-3 0-101,8 0 1,3 5-291,6 0 0,6 2 85,-2-2 1,3-3-265,2 3 0,7 1-183,2-1 0,10 0 226,5-5 0,7-1 147,3-4 0,3 2-59,-3-6 0,-3 0 270,-7-5 1,1-6 269,-6-4 1,0-9 20,-5-4 1,1-6-106,-1-4 0,-2-3 213,-2-7 0,1 3-343,-6-2 0,4 2-213,-4-7 1,0 7-70,-5 3 1,0 0-81,0-1 1,-2 4-53,-3 5 1,-1 7 450,-3 3 1,-4 10 350,3 4 0,-4 3 111,-5 2 1,3 8-32,-2 6 0,-3 7-57,2 7 0,5 5-220,4 1 0,7 4-52,-2-5 0,12 6-175,7-1 1,6-3 169,9-2 1,6 2-342,3-2 0,3 0-477,1-4 0,-1-6 192,-3 1 0,2-7-92,-7 2 0,0-8 412,-4-1 1,-7-7 419,-3 2 1,3-4 0,0-1 0</inkml:trace>
  <inkml:trace contextRef="#ctx0" brushRef="#br0" timeOffset="6">29047 9369 18811,'0'-15'-2415,"-6"8"1,-2 0 3118,-6 7 1,-5 0-21,0 0 0,-2 7-353,2 2 1,2 4-224,-7 1 1,7 2 77,-2 3 1,3-4-280,2 4-1,6-3-237,3-2 1,4 1 509,1-1 0,1 0-670,4 0 1,5 0-193,9 1 1,1-6 221,4 1 0,3-7 61,-4 2 1,-1-4 221,2-1 0,-6-6 265,0-4 0,-2-2 157,-1-3 1,-6 0-154,0-4 1,-5-3 105,0-7 0,-2 5-337,-2 1 1,0 5-54,0-1 0,-2 4-375,-2 0 0,-4 3 158,-6 2 0,-1-1 154,1 6 1,0 1 260,0 4 0,1 6 56,4 4 1,-3-3 171,8 3 1,-1-1-289,5 6 0,0-1-105,0 0 1,8 0 300,6 0 0,7 1 0,7-1 1</inkml:trace>
  <inkml:trace contextRef="#ctx0" brushRef="#br0" timeOffset="7">29758 9170 29799,'6'-21'-6818,"-4"5"3543,3-3 2635,-4 4 72,-1 0 375,7 7 1035,-6 2-135,6 6 0,-7 8-1856,0 6 0,0 4 897,0 10 0,0-1 45,0 11 0,1 0-120,4 4 1,-2 6-367,7-1 1,-1 0-256,5-4 0,-4 0-249,-1-1 1,-6-5-125,2-4 0,-3-3 553,-2-2 935,-7-6 1,-7-1 0,-8-7 0</inkml:trace>
  <inkml:trace contextRef="#ctx0" brushRef="#br0" timeOffset="8">29602 9468 25748,'-10'-6'-3945,"1"-4"1109,6 4 1910,-4 0 0,14 6 1458,2 0 1,10 4-557,5 1 0,3 0 239,1-5 0,1 0-194,-1 0 0,5 0-61,0 0 1,7 0-1,-4 0 1</inkml:trace>
  <inkml:trace contextRef="#ctx0" brushRef="#br0" timeOffset="9">30185 9027 24385,'1'-7'-2011,"4"2"0,-3 2 671,2-2 1449,-2 3 0,-2-2-159,0 8 0,0 4-988,0 6 1,0 2 1558,0 3 0,0 3-383,0 7 0,0-1-829,0 1 0,6 5 268,4 4 0,2-1-168,3 0 1,-1 1-209,0 5 1,0-7-599,0-2 1,-4-6 670,-1-4 1,-5-4-389,0-6 439,-2-6 562,-2-1 0,0-9 228,0-3 0,0-4-81,0-10 0,1 2 100,4-7 0,3 2 221,6-2 1,5-1 157,0 6 0,3-5 316,-7 5 0,2 0 456,-8 5 178,-2 6-746,-1 2 1,-12 6 475,-4 0 0,-7 11-414,-2 3 1,-2 10-146,2-1 1,8 4-655,-3 2 0,9 1-242,1 3 0,2-3-313,2 3 1,6-3 169,4-1 1,4-3 182,5-2 1,2 3-244,2-3 0,-2-4 81,-7-1 0,0-8 89,0-1 447,1-7 0,-1 3 1,0-6-1</inkml:trace>
  <inkml:trace contextRef="#ctx0" brushRef="#br0" timeOffset="10">30654 9340 24385,'-19'0'-722,"0"0"1,-2-5 620,2 1 0,8-1 346,-3 5 1,8-5-295,-4 0-162,7 1-23,-3 4 0,6 1-912,0 4 277,0 3 0,5 8-63,-1 3 1,7-2 456,-1 7 0,7-5-470,2 4 1,0 0 188,-5 0 0,1 3 601,-1-8 1,6 8-1,3-4 1</inkml:trace>
  <inkml:trace contextRef="#ctx0" brushRef="#br0" timeOffset="11">31294 9468 23218,'-7'-27'-3072,"-2"4"0,-4 2 2621,-1 7 1,0 4 818,0 1 0,-1 6 698,1-2 0,-6 3-505,-4 2 1,-3 0-591,-1 0 0,-1 7 51,1 2 1,-1-1-140,1 2 1,1-3 600,3 3 1,9 3-458,5-4 1,7 4-655,-2 1 1,11 0 106,9 0 0,1 1 53,7-1 1,2-5 223,9 1 1,-3-2 88,7 1 0,-5 2 38,5-6 1,-5 0 77,5-5 0,-11 0 447,2 0 1,-9 0 294,4 0 1,-11-2 152,1-3 0,-8 4 154,4-4-127,-7-3-949,3 7 0,-8-6-184,-2 7 0,1 0 317,-7 0 1,1 7-153,-6 2 0,3 4-462,2 1 1,-6 0 64,7 0 1,-7 5-214,7 0 1,-9 0 347,-1-5 0,0-1 123,5-4 0,-5 3 361,0-8 1,-4 6-580,4-5 1,-2 1 237,2-1 415,3-4 1,-4 5 0,6-6 0</inkml:trace>
  <inkml:trace contextRef="#ctx0" brushRef="#br0" timeOffset="12">31450 9809 29899,'-1'-27'-9831,"-4"4"7940,3 9 0,-3 9 2907,10 10 0,8 2-831,6 8 0,6-7 0,-3-2 1</inkml:trace>
  <inkml:trace contextRef="#ctx0" brushRef="#br0" timeOffset="13">3925 3000 8161,'-23'-8'-1152,"-3"-5"1007,10 12 1,-10-11 508,8 8-204,-1-1 0,6 3 67,3-2-52,4 2 9,6-4 336,0 6 473,0 0-691,6 0 1,-4 1 17,3 4 1,1 3-146,-1 6 0,0 7 9,-5 2 1,0 4-197,0 2 0,0 4 75,0 0 0,0 5-258,0-5 0,0 0 135,0-4 1,0-1-193,0 1 0,1-7 118,4-3 0,4-3-33,10-2 1,-1-6 42,5-4 0,1-2 38,5-2 0,1 0-157,3 0 0,3-6 107,7-4 1,-1 2-278,1-1 0,0-1 85,-1-4 1,-2 0-162,2 0 0,-7-2 489,8-3 0,-10 3 0,0-3 0,-3-3 0,-1 0 0</inkml:trace>
  <inkml:trace contextRef="#ctx0" brushRef="#br0" timeOffset="14">3768 2971 8161,'-22'0'0,"-3"-5"-26,6 1 0,5-3 389,4 3-202,7 2 1,-2-11-122,10 4 0,4 1-201,10-1 1,10-1 134,9-4 0,9 0 37,5 0 1,8-1-180,2 1 1,-1 0 131,-4 0 1,0 4 74,0 1 0,-6 6-39,-4-2 0,4-3 0,-1 0 0</inkml:trace>
  <inkml:trace contextRef="#ctx0" brushRef="#br0" timeOffset="15">4067 3099 8079,'0'-8'-333,"1"2"-186,4 6 0,5 0 441,8 0 1,11 0 119,9 0 1,3 0-43,2 0 0,-6-5-131,1 0 0,-1-4-299,1 4 430,-4-6 0,-5 3 0,-1-6 0</inkml:trace>
  <inkml:trace contextRef="#ctx0" brushRef="#br0" timeOffset="16">4635 2815 8079,'8'0'188,"-1"6"47,-7 4 0,4 4 258,1 5 1,6 3-145,-1 6 1,4 2-379,5 4 0,1 0 105,4 4 0,3 3-407,-3-3 1,2-1 182,3 0 1,2-5-84,-2 1 0,3-3-104,-9-1 0,-1-7-224,2-3 1,-8-8 2,-2-2 0,0-6 556,-4 2 0,2-10 0,3-2 0</inkml:trace>
  <inkml:trace contextRef="#ctx0" brushRef="#br0" timeOffset="17">5119 2971 8079,'-30'0'0,"-3"0"0,-5 7 0,-10 2 0,4 10 54,-3 5 1,7-1-42,2 6 0,8-4-111,2 8 0,1-3-104,8-1 0,6-1-103,9 1 1,2-1 126,2 0 0,2-4-396,2 0 574,4-7 0,13 4 0,1-7 0</inkml:trace>
  <inkml:trace contextRef="#ctx0" brushRef="#br0" timeOffset="18">5176 3113 8087,'0'-14'0,"0"0"0,0 0-275,0 0 221,0-1 0,4 1 251,1 0 1,11 4-57,-2 1 1,10 4-45,0-4 1,4 4 5,5-5 0,-3 7 11,3-1 1,-3 4-147,-1 4 1,-7 11 124,-3 8 0,-10 10-113,-4 5 1,-3 8 53,-2 2 1,-2 8-114,-3-3 1,-3 5-26,-6-6 1,0-3-172,0-2 0,4-9 40,1-4 0,-1-9-132,-4-2 1,0-10 16,0 1 0,0-9-72,-1 0 422,1-4 0,0-13 0,0-4 0</inkml:trace>
  <inkml:trace contextRef="#ctx0" brushRef="#br0" timeOffset="19">5346 3256 8087,'-9'0'273,"-1"0"0,-4 3-38,-5 6 0,0 2-229,5 13 0,5-2 137,-1 2 1,7 3-369,-2-4 1,8 3 45,2-3 0,6-1 62,-1-3 0,1-3 99,-2 3 0,4-3-146,-4-2 0,4-4-86,1-1 1,5-6 60,0 2 1,5-3-93,-5-2 0,6-2-91,-1-3 372,-4-3 0,7-12 0,-5-2 0</inkml:trace>
  <inkml:trace contextRef="#ctx0" brushRef="#br0" timeOffset="20">5673 3298 8087,'15'-47'-101,"-1"-1"0,-5-4 143,1 5 1,-6-7 136,6 2 1,4-3-149,5-2 1,0 0 39,-5 0 1,4 3-172,-4 7 0,2 1 64,-12 13 1,1 6 56,-5 8 0,-6 5 28,-4 5 0,-9 4 8,-4 10 1,-9 9 132,-1 10 1,0 10-98,4 9 1,2 1 11,4 8 0,4 0-84,9 5 0,6-1-91,8-4 0,12 1-74,13-5 0,10-2 55,8-8 0,9-2-288,1-3 1,-1-8 139,6 4 0,1-10-111,-1 0 1,-5-8-15,-5-2 0,-3-6 362,-2 2 0,2-3 0,-9-6 0,1-5 0,-2-7 0</inkml:trace>
  <inkml:trace contextRef="#ctx0" brushRef="#br0" timeOffset="21">6484 2957 8087,'-21'-14'-206,"-3"0"0,-4 6 316,-5 3 1,3 3 404,-3 2 0,-2 2-170,2 3 1,0 4-119,4 10 1,5-3-185,1 3 1,5 1 87,-1-1 1,8 0-66,2-4 1,6-1 55,-2 0 1,10 0-228,4 0 0,12 1-51,7-1 1,4-6-104,10-4 0,0 3-162,10-2 0,-11-1 170,1-4 1,-13-6 20,-1-4 1,-10 3 99,-4-3 0,-6-1 120,-8-8 0,0 2 22,0-7 0,0 5 99,0-5 1,-7 7-137,-2-2 0,3 3 4,1 2 1,-1 0-342,1 0 276,0 6 0,5 0-156,0 3 107,0 3-84,0-4 1,2 8 94,2 2 1,4-2 113,7 3 1,-4-4-64,3-1 1,-3 0 132,8 0 0,-3 0 78,-2 0 0,5-1-60,0-4 0,1 2 85,-1-7 1,-3 7-29,3-1 1,-3 2 320,-2 2 0,-5 0-78,1 0 1,-2 2 60,1 2 0,-2 4-100,-7 6 1,1 5-85,4 0 1,-3 7-292,2-3 1,-2-1 88,-2 2 0,0-5-103,0 5 1,1-7 39,4 2 0,-2-3-899,7-2 270,-7-6 321,10 5 1,-10-13 78,6 0 0,-6-2 88,2-7 1,1-1-79,-1-4 1,0-2 94,-5-3 1,5 2-89,-1-7 1,3 7 101,-3-2 1,4 3-125,7 2 0,4-1 244,0 1 0,4 2 0,-4 2 0,5 4 0,-5 6 0,1 0 0,-1 0 0,-3 0 0,3 0 0,-3 5 0,-2-1 0,0 1-34,1-5 1,-6 0 36,0 0 0,-4-2 379,5-2 0,-6 2 289,6-3 131,-7-3-495,10 1 0,-7-3 150,4 1-331,-4 5 0,-5-7-145,4 7 0,-2-1 7,7 5 1,-1-5 87,5 0 1,1-4-305,-1 4 1,0-4-21,0 4 1,1-4 6,-1 4 0,-5-5 7,1 6 53,-7-7 163,3 3 0,-12 0-53,-4 3 1,-9 3 204,-4 2 0,-9 7-45,-1 2 0,-11 10 200,1 5 1,4 3-61,5 1 1,6 1-61,4-1 1,5 0-171,10 1 0,6-2-138,12-4 0,9 1-98,15-10 0,5 4 105,9-9 1,4-2-83,5-3 0,8-2-176,2-2 0,0-3 390,5-7 0,-6 2 0,11-9 0,3 1 0,-38 7 0,0 1 0</inkml:trace>
  <inkml:trace contextRef="#ctx0" brushRef="#br0" timeOffset="22">8119 2474 8166,'-21'0'694,"-2"0"1,-9 11-307,-1 3 1,6 10-132,8-1 0,5 4-82,4 2 1,-1 4-25,6 0 1,1 5-7,4-5 1,0 7-73,0-3 0,6 5-126,4 0 0,-3 1-413,3-1 1,1-4 248,8 0 0,-3-6-215,3 1 0,1-5-50,-1-4-1376,0 3 861,-11-11 997,-2-2 0,-12-14 0,-2-8 0</inkml:trace>
  <inkml:trace contextRef="#ctx0" brushRef="#br0" timeOffset="23">7877 3014 8166,'-6'-22'0,"-2"3"598,-6 9 27,6-2-597,1 4 1,9-5-30,3 4 1,7 1-198,7 3 1,7 2 73,-3-7 0,4 3-193,2-3 0,1-3 24,3 4 1,-3-8 136,3-2 1,-3-2-215,-2 2 1,-4-3 133,0-6 0,-8-2 236,-2-4 0,-2 4-25,-7-3 0,2 3 21,-3 2 1,-2 1 257,3 3 0,-4 4 1339,-1 5 37,0 8-640,0 0-363,0 20 0,0 3-180,0 12 0,0 5-250,0 0 1,0 12-28,0-3 0,2 3-134,2-8 1,0 9 34,5-3 0,-4 1-133,4-6 0,-4 2-226,5-7 0,-1 0 165,5-5 1,-1-6-643,-4-3 1,4-4 327,-4-6 0,-1 2-1074,2-6 996,-7 0 1,8-12 42,-6-2 1,1-5 220,-1-5 0,-2 1 38,7-5 1,-6 4 123,6-5 1,-2 7 88,1-2 0,4-2 52,-4 2 0,4 5-230,1 4 702,-6 7-257,5-3 1,-12 12 14,4 4 1,-3 2-26,-2 3 1,0-1-67,0 0 1,1 5-135,4 0 0,-2-2 49,6-7 0,6 2-269,4-2 0,6-2 80,-1 1 0,4-6-255,5 2 1,-1-3 111,6-2 0,-7-5-23,3 0 1,-9-6 216,-2 2 1,-5-4-6,1-1 0,-5 0 106,-4-1 0,-4 1-101,-6 0 553,0-7 1,-5 6-230,0-4 1,-6 8 820,2 1-518,2 7-279,1-3-339,6 6 153,0 0 1,6 1-117,4 4 0,9-3 38,5 2 1,1-2-169,-1-2 1,2 0 6,-2 0 1,-2 0-190,2 0 0,-11 5 43,1-1 0,-8 1-204,4-5 516,-7 0 1,-8 5 158,-9 0 1,-11 6-8,-4-2 1,-6 9-164,-7 0 1,5 6 104,4-5 1,11 2-31,8-2 1,1-2-408,8 7 1,9-5-127,10 4 1,14-5-580,15 1 991,12-4 0,10 0 0,6-1 0</inkml:trace>
  <inkml:trace contextRef="#ctx0" brushRef="#br0" timeOffset="24">9967 2829 8217,'-6'14'-175,"-4"1"0,-2 7 365,-3 6 0,0 2-137,-4 8 1,1-5-27,-5 5 1,5-5 25,-1 5 0,5-6-181,5 1 1,2-8 39,7-1 1,2-7-80,3 2 0,9-5 138,9-4 1,6-4-7,4-6 1,2-6-118,3-4 1,3-7 69,-3-2 1,-4-1 97,0 1 0,-6-4-76,-4-5 1,-4 0 110,-5-1 0,-1 5-38,0 1 1,-6 1 116,-3-2 0,-4 3 58,-1 7 0,-1 2-105,-4 2 1,-3 4 147,-6 6 1,-2 1-32,-3 4 1,3 8 9,-3 6 1,-1 1-106,1-1 1,5-3-43,4 3 0,7 1 27,-2-1 1,4 0-121,1-4 0,4-6 62,1 1 0,11-7-28,-2 1 1,10-2-177,-1-2 1,4 0 51,2 0 1,-6-6-14,1-4 1,-6-2 106,1-3 1,-4 1 18,0 0 0,-6-5 26,0 0 1,-4-6 12,5 1 0,-7 2-40,2-2 0,-4 7 24,-1-2-145,0 3 146,0 2-468,0 6 0,0 3 106,0 10 0,5 3-62,0 6 0,6 0 223,-2 1 1,9-1 183,1 0 0,12-6 0,-1-2 0</inkml:trace>
  <inkml:trace contextRef="#ctx0" brushRef="#br0" timeOffset="25">10777 2971 8217,'-1'-12'969,"-4"2"-151,-3 4 37,-6 6-177,0 0-879,6 0 106,2 0 0,7 0 6,4 0 1,4 0 144,10 0 0,3 0-70,7 0 1,-1-5-415,1 0 1,-6-1 148,1 1 0,-2 2-140,2-6 1,-5 4 148,-10-5 0,2 1 212,-6-5 1,0 4-79,-5 1 0,-2 1 213,-2-2 0,-6-1-62,-9 7 1,-3-6 106,-6 5 1,-2 2 5,-4 8 0,3 4 211,-7 10 0,0 4 29,-5 5 1,12-4-76,2-1 1,10 6-358,0 4 1,5 0 132,5-4 1,4-6-308,10 1 1,9-5 35,10 5 1,4-9 36,5 0 0,4-3-20,5-7 1,3 0-204,2-5 0,2 0-274,3 0 1,3-2 213,-3-3 0,-1-4 448,1-10 0,-6-3 0,3-7 0</inkml:trace>
  <inkml:trace contextRef="#ctx0" brushRef="#br0" timeOffset="26">11389 2843 8217,'-16'-12'0,"-3"2"0,2 4 508,-7 6 1,5 1-52,-5 4 1,9 3-349,0 6 1,3 5 19,7 0 1,-5 6-76,6-1 1,-1-3 41,5-2 0,6 1-254,4-1 0,2 0 260,3-5 0,-1-1 62,0-4 0,2 2-206,3-6 0,1 0-482,4-5 0,-2 0-1252,-3 0 1776,-3-6 0,5-9 0,-7-7 0</inkml:trace>
  <inkml:trace contextRef="#ctx0" brushRef="#br0" timeOffset="27">11289 2644 8217,'-14'-4'-77,"0"-1"38,0 0 0,1 7-17,4 2 1,2 4 41,7 6 1,2 5-130,3 0 1,2 7 112,8-3 0,5-1-74,4 2 0,-2-2-50,2 2 1,1-2-175,8-3 0,-1-3 328,6 3 0,0-3 0,4-2 0</inkml:trace>
  <inkml:trace contextRef="#ctx0" brushRef="#br0" timeOffset="28">11972 2900 8217,'-8'-14'0,"-6"0"0,-2 1 594,-8 4 1,5 1-143,-4 3 0,-1 3-86,-5-2 1,1 4-119,0 4 1,1 4-300,3 7 1,2 0 143,3 4 1,5-3-89,-1 3 1,3-3-161,7-2 1,0 0-188,5 0 1,8-4-247,6-1 1,2-1 220,8 2 0,4-4-131,6-6 1,0 0 168,-1 0 0,-4 0 185,-1 0 0,-4-5-96,-5 1 1,-3-7 207,3 1 1,-8-1 88,-2 2 0,-6-4 223,2 3 0,-2 3 1004,2-3-632,-3 7-333,4-3 0,-12 12-89,-4 3 0,-2 9-24,-3 1 0,1 6-51,0-1 1,4 3-124,1 1 0,6 0-12,-2 1 1,-1-1-237,1 1 1,0-1-296,5 1 1,0-6 244,0 1 1,5-7-403,0 2 1,6-3 20,-2-2 647,4-6 0,7 5 0,3-5 0</inkml:trace>
  <inkml:trace contextRef="#ctx0" brushRef="#br0" timeOffset="29">12299 2474 8280,'0'-8'0,"0"1"0,0 9 754,0 3 0,-2 3-238,-3 6 0,4 6-46,-4 4 0,4 3-86,1 1 0,0 2-86,0 4 1,4 2-96,1 7 0,5-1-134,-6 1 0,7 4-621,-1 1 0,2-1 404,3-4 0,-3-7-757,-2-3 0,1-4-72,-6-6-155,6-2 784,-10-7 1,6-8 84,-7-6 1,0-6 113,0-8 1,0-7 181,0-2 1,4-4 311,1-2 0,6 1-202,-1-1 0,2 1 273,2 0 0,-1 1-166,-3 3 0,2 5 477,-2 10-179,-4-4-442,7 11 1,-12 2 141,4 10 1,-4 4-10,-1 5 1,0 2-66,0 2 0,0 4-3,0-3 0,2 3-216,3 1 1,-2 1 52,6-1 1,-4-1-610,5-3 1,-1 1 149,5-6 1,1 0-61,-1-5 1,0-1-56,0-4 1,0 2-1063,1-6 1628,-1-7 0,0-6 0,0-6 0</inkml:trace>
  <inkml:trace contextRef="#ctx0" brushRef="#br0" timeOffset="30">12853 2488 8280,'0'-27'0,"0"3"0,-6 4 258,-2 12 1,-1 3 305,-1 10 0,7 4-288,-2 10 0,4 5-17,1 9 1,1-1-8,4 6 1,-2 0 2,7 4 1,-1 1-331,5 0 0,2 4 130,3 0 1,3 1-895,7-6 1,-1 1 456,0 0 1,1-2 381,-1-3 0,1-4 0,-1-5 0</inkml:trace>
  <inkml:trace contextRef="#ctx0" brushRef="#br0" timeOffset="31">12882 2957 8280,'-15'-14'159,"1"0"1,5 1 829,-1 3-940,7 4 0,9 6-521,13 0 1,8 6-157,6 4 0,4-2 282,5 1 1,1-4 9,0 5 1,-1-6 335,1 6 0,6-7 0,2 3 0</inkml:trace>
  <inkml:trace contextRef="#ctx0" brushRef="#br0" timeOffset="32">13735 2843 8280,'-8'-22'0,"-6"0"-47,-1 3 1,0 8 461,-9-3 0,7 4 630,-2 1 1,3-2-18,2 6-721,-1 0 0,1 7-452,0 3 1,4-2 231,1 6 0,6 1-464,-2 4 0,4 2 268,1 3 0,1-3-23,4 2 1,7 3-87,7-2 0,11 6-63,-1-1 0,7 1 4,-3-1 0,1 3 124,-6-4 1,-1 3 221,-3-3 1,-4-2-108,-6-7 1,-6 0 387,-3 1 1,-5-6-129,-5 1 0,-6-7 136,-13 1 1,-2 0-222,-17 0 1,2-2-103,-11 3 1,0-4-174,-5-1 0,0-4-649,0-1 0,2-6-183,3 1 0,9 2 25,10-1 945,9-1 0,-3-1 0,3-3 0,-2-3 0</inkml:trace>
  <inkml:trace contextRef="#ctx0" brushRef="#br0" timeOffset="33">14488 2033 8665,'0'-8'1492,"-6"8"-1013,-3 10 0,-9 10-201,-1 8 1,-8 14-81,-1 10 1,-1 5-416,-4 4 0,-3 9 277,17-33 0,0 1 0,-1 3 0,-1 1-245,-1-2 1,1 0-1,3 1 1,0 0-103,1 0 1,1-1-1,1 0 1,1 0 66,-9 32 1,2-5-179,7-10 1,6-1 162,3-4 1,-1-3-330,1-7 1,0-4 57,5 0 0,0-11-233,0 1 739,0-9 0,2 0 360,3-9 0,3-7-360,6-12 0,0-7 0,0-13 0</inkml:trace>
  <inkml:trace contextRef="#ctx0" brushRef="#br0" timeOffset="34">14659 2260 8281,'0'-26'260,"0"2"0,-6 8 435,-4 7 1,2 5-223,-1 0 0,4 8-115,-4 6 0,4 6-178,-5 7 0,6 7 0,-6 13 0,2 8 30,-1 5 1,-4 3 40,4 7 0,1 1-490,-2 4 0,1 1 445,-5 4 1,-1-3-600,1 3 1,0-4-194,0-1 0,-5-6-457,0-3 1,-3-4 1042,-2-1 0,0 0 0,-9 0 0,3 0 0,2 0 0,-1-1 0</inkml:trace>
  <inkml:trace contextRef="#ctx0" brushRef="#br0" timeOffset="35">16351 2929 8207,'-2'-37'216,"-2"4"0,-6 11-213,-9 8 1,2 6-33,-7 8 1,2 0-185,-2 0 0,-3 1 69,4 4 1,-11 8 0,-3 6 1,-5 1 95,0-1 0,-1-1 132,1 5 0,0-1-126,5 2 0,2 1 171,6-6 1,7 0-89,3-4 1,5 0-32,5 4 1,4-8 14,10 4 0,9-6 5,9 1 0,12 1-41,8-7 0,6 1 29,8-5 0,4 0-62,1 0 1,-8 0 40,-12 0 0,-7 0-23,-11 0 0,-5 2-26,-10 2 0,-10 4-2,-14 6 0,-7 2 55,-11 3 0,-10 3-3,-9 7 0,-3-1-87,-2 1 1,7-3 65,2-2 1,4 1-2,1-6 1,9 0-334,5-4-57,7-8 1,14-2 272,3-10 1,16-4 139,8-10 0,7-9 0,2-9 0</inkml:trace>
  <inkml:trace contextRef="#ctx0" brushRef="#br0" timeOffset="36">16408 2545 8207,'22'-29'-527,"-2"7"369,-5 3 1,-6 5 1422,1 5-791,-7 2 0,3 9-448,-6 3 0,5 4 111,-1 10 0,1 3 76,-5 7 1,0 5-78,0 4 0,0 3 6,0 2 0,0 1-181,0 4 0,2-3 124,3 7 1,-4 1-232,4 3 0,-2-3 68,2-1 0,-2-5 157,6 5 0,-4-11-410,5 2 1,-6-10-406,6 0 1,-5-4 418,4-6 1,-4-2-2,4-7 0,-4-1 49,5-4 0,-1 2 52,5-6 0,-3 0 165,3-5 1,-1-2-131,11-3 1,-5-2 206,4-8 0,-4 1-101,5 0 1,-7-2 159,2-3 1,-3 3-64,-2-3 1,-1-1-36,-3 1 1,-3 0 30,-2 5 1,-3 0 270,3-1-89,-4 1-189,-1 0-142,6 0 0,1 4 138,2 1-97,4 6 0,-5-4 33,6 7 0,-5 0-16,1 0 0,-1-1 74,6-4 0,-7 3 0,10-10 0,-2 4 0</inkml:trace>
  <inkml:trace contextRef="#ctx0" brushRef="#br0" timeOffset="37">17190 3085 8207,'12'-10'-715,"-2"1"1,-2 6 133,-4-2 581,-2 4 0,11-6 0,-5-1 0</inkml:trace>
  <inkml:trace contextRef="#ctx0" brushRef="#br0" timeOffset="38">17346 2971 8207,'8'-9'-413,"-3"-1"0,-4 6 320,-1-6 1,0 5 41,0-4 1,0 4 157,0-4 1,-6 5 9,-3 0 1,-4 2 7,-1 2 0,-8 0 9,-7 0 1,-1 6-13,-8 4 0,0 3-7,-4 1 0,1 6-28,3 4 0,3-2 16,6 2 0,6 0-6,-1 4 0,11-6-39,-1-3 1,9 2-126,1-2 0,8-2-67,6-8 0,4 2 53,5-6 1,5 0-88,9-5 1,2 0 91,3 0 0,3-6-60,-3-4 0,-4-3 43,0-1 1,-6 0-29,-4 0 0,-4 1 41,-6 4 1,-6-4 7,-3 4 1,-3-6 44,-2-4 1,0 4-3,0-4 1,-5 3 36,0 2 1,-6 6-52,2 3 1,1-1-9,-2 1 0,6 0-12,-6 5 0,5 2 2,-4 3 1,6 2 9,-2 8-8,3-1 11,2 0 1,8-1 0,6-4 0,1-2-88,4-7 0,-2 0 86,2 0 1,-2 0 48,7 0 0,-5 0 0,5 0 0,-7-7 0,10-1 0,-5-6 0</inkml:trace>
  <inkml:trace contextRef="#ctx0" brushRef="#br0" timeOffset="39">17559 3014 8207,'15'-6'-606,"-1"4"506,0-4 474,0 6-189,-6 6 1,-2 2-36,-6 6 0,0 0-17,0 1 1,0-1-102,0 0 1,0 0-205,0 0 230,0 1 1,0-1-157,0 0 0,7-6 39,2-3 1,5-4 94,5-1 0,-1 0-198,5 0 1,1-1-224,5-4 0,-6 2 170,1-7 1,-7 1 74,2-5 0,-3-1 191,-2 1 0,-4 0-145,-1 0 0,-1 0 158,2-1 1,1 1-74,-7 0 1,6 4 389,-5 1-57,-1 6-280,-4-4 0,0 9 84,0 3 1,-6 3 107,-3 6 1,1 2-41,-2 3 1,2-4-91,-1 4 1,3-3-32,6-2 26,0 1 1,1-3-133,4-2 1,4-4 60,10-6 1,3 0-8,7 0 1,-1-2-50,1-2 0,1-4-24,3-6 0,-3-1-22,3 1 1,-9 0 84,-5 0 1,0 0-45,-5-1 1,2 1 33,-12 0 1,1 0-91,-5-1 0,0 1 71,0 0-127,0 0 0,0 4-274,0 1 28,0 6 0,-1-2 155,-4 10 0,2 4-155,-7 10 1,7-3 388,-2 3 0,-3-3 0,1-2 0</inkml:trace>
  <inkml:trace contextRef="#ctx0" brushRef="#br0" timeOffset="40">19123 2730 8258,'7'-13'-1258,"2"3"1317,-3-2 943,1 10-141,-7-4-636,0 6 1,0 1 208,0 4 1,-5 9-112,0 10 0,-9 5-21,5 4 0,-10 3-168,9 7 0,-4 4-171,9 0 0,0 7 55,5-2 0,2-1-202,3 1 0,4-6-330,10 1 0,2-4 306,2-5 0,-2-5 64,-7-9 0,0-4-397,1-6-617,-1 1 700,-6-8 0,-2-2 37,-6-10 0,0-4 421,0-10 0,0-3 0,0-6 0</inkml:trace>
  <inkml:trace contextRef="#ctx0" brushRef="#br0" timeOffset="41">19038 2730 8258,'-22'-29'132,"3"1"0,3 6 86,2 3 1,6 3-58,3 2 1,4-1 51,1 1 1,8 6-254,6 4 1,6-3 42,9 2 0,6 1-82,2 4 0,5 0 134,0 0 1,1 1-12,-1 4 0,0 3-75,-5 6 1,-2 7 77,-6 2 1,-9 4-249,-6 2 0,-6 9 69,-8 0 0,-15 10 23,-14-5 0,-10 3-35,-14-3 1,-7-6-292,4 1 1,2-6 72,6 1 0,11-9 107,3-5 1,11-3-289,4-2 543,9 0 0,4 0 0,6 0 0</inkml:trace>
  <inkml:trace contextRef="#ctx0" brushRef="#br0" timeOffset="42">19692 2957 8268,'8'-14'160,"-3"0"1,-5 6 367,-5 3 0,-3 5-238,-6 5 0,-2 3-49,-3 6 1,2 6-124,-7 4 1,0 3 79,-4 1 0,1 1-67,3-1 1,-1 1 112,6-1 1,0 0-496,5 1 0,1-2-46,4-4 0,2 0-278,7-4 0,0-8 266,0 3 1,7-9-106,2-1 1,-1-2 206,2-2 0,-2-2 54,1-2 0,2-6 145,-6-9 1,1-3-164,-1-6 1,-4-1 318,4 1 1,-2-5 51,2-1 1,-3-4 46,2 5 1,0-6-125,0 1 0,4 3 84,6 2 1,2 5-165,3 4 0,-3 3 38,3 7 131,3 0 1,-6 6-135,3 3 1,-5 10 151,-5 4 0,-2 6-85,-7 4 0,5 3 124,-1 6 1,1 5-235,-5 0 1,6 2 13,4-2 1,4-3-221,5 4 0,0 0 88,9 0 1,-1-1-182,11-5 1,-2 1 58,2-1 0,-3 0-1222,-6 1 1427,-1-13 0,0 9 0,1-9 0</inkml:trace>
  <inkml:trace contextRef="#ctx0" brushRef="#br0" timeOffset="43">19536 3270 8222,'-8'0'-1024,"1"0"1285,26 0 0,-1 0 2,15 0 1,-1 0-213,1 0 0,1-7 67,4-2 0,2 1-402,-7-1 1,5-1-73,-5-4 1,-1 0-70,-9-1 0,4-3 425,-3-1 0,-4-7 0,1 4 0</inkml:trace>
  <inkml:trace contextRef="#ctx0" brushRef="#br0" timeOffset="44">20076 2929 8222,'0'-10'372,"0"1"163,0 5 0,0 0-101,0 8 0,0 4-170,0 7 1,1-1-10,4 0 0,-2 5-7,7 0 1,-1 5-119,6-5 0,4 4 134,-1-4 1,8 2-234,-3-2 0,4-3-69,2 2 1,-1-2-253,1-2 0,-1-4 10,0-1 1,-5-5-180,-4 0 1,-4-2 120,0-2 1,-8-6 89,-2-4 0,-3-4 78,-2-5 0,0-3-32,0-7 0,0 6 156,0-1 1,0 2 6,0-2 1,0-1 161,0 6 1,0 0-179,0 5 206,0 0-296,0 6 87,0-5-322,0 11 1,1 2 107,4 10 1,-2 3-81,7 1 0,-2-5-9,1 1 0,8-1 361,-2 5 0,8 1 0,0-1 0</inkml:trace>
  <inkml:trace contextRef="#ctx0" brushRef="#br0" timeOffset="45">20787 3014 8222,'8'-6'543,"-2"4"-225,-6-4 0,-6 1 212,-4 0 1,-2 2-256,-3 8 0,1 7-27,0 7 1,4 5-184,1-5 0,1 6 54,-1-1 0,2 1-224,7-1 1,0 3-79,0-4 1,7 0-146,2 0 0,10-5-355,5 1 1,4-4 336,5 0 0,4-1-155,5 0 1,1-6-20,0-3 520,-1-4 0,1-7 0,0-2 0</inkml:trace>
  <inkml:trace contextRef="#ctx0" brushRef="#br0" timeOffset="46">21384 3028 8222,'0'-14'0,"-2"1"0,-2 4 0,-4-2 0,-7 6 0,0 0 306,-4 5 0,-5 0 491,-9 0 1,1 5-475,-6 0 0,2 9-59,-2-5 0,3 12-163,7-7 1,6 2 111,3-7 1,5 4-473,4-3 0,5 4 41,10 5 0,5-3-129,9 2 1,4-2 64,10-2 0,4-4-91,5-1 1,3-4 42,2 5 0,-4-7 69,-1 2 0,-1-5 179,-7-5 0,-1 2-89,-5-7 1,-6 1 236,-3-6 0,-8-3 2,-1-1 1,-7 0-110,2 4 0,-4-4-133,-1 0 1,2 1-133,3 3 0,-2 1-69,6 0 1,-4 0 374,4-1 0,1 8 0,4 0 0,0 7 0,-4 2 0,-1 3 0,-4-4 0,5 4 0,-6-4 3,6-1 116,-1 0 1,4-1 348,-4-4 0,2 2-189,-6-7 1,0 1 410,-5-5-449,6 0 0,-6-1 108,0 1 0,-6 5-199,-8-1 1,-5 7-97,0-2 1,-11 4 44,1 1 0,-1 1-229,7 4 0,-3 3-65,7 6 0,2 0 115,8 1 0,2-1-27,7 0 0,8 0 99,6 0 0,8-4-76,12-1 1,2-1 50,7 2 0,-1 1 58,1-6 1,-5 4-9,0-4 0,-2 4 10,2-4 1,-3 1 6,-7-1 1,1-3 14,-1 2 0,-1 3 130,-3-3 1,-4 6-141,-6-5 0,5 6 3,0-2 0,-4 4 6,-6 1 1,-6 0-94,2 0 0,-4 5 12,-1 0 1,-7 5-155,-8-5 0,-7 5 106,-11-5 0,-8 0-174,-6-5 0,-7-2-346,2-2 0,-8-4 235,-2-6 0,0 0 366,6 0 0,-8 7 0,0 1 0</inkml:trace>
  <inkml:trace contextRef="#ctx0" brushRef="#br0" timeOffset="47">23118 2843 8233,'-6'-8'0,"3"-3"41,-6 7-1,-1-1 98,2 5 1,-4 0-24,2 0 0,-3 0 71,-1 0 1,-2 6 37,-3 4 0,-7 9-129,-8 4 0,3 3 123,7-3 0,-1 9-291,6-4 1,0 4 103,5-4 0,7-4 42,7 0 1,8-7-372,11 2 0,3-3 148,7-2 1,6-6-137,2-3 1,0-4 89,1-1 0,-7-1-115,2-4 0,-4-3 72,-5-6 1,-5-2 326,-10-3 0,2 2-56,-6-7 1,0 0 86,-5-4 0,-2-5-119,-3 0 1,-3-5 10,-6 4 0,0 1 16,0 5 0,4 1-10,1 3 1,1 4-297,-2 6 277,4 6 1,1 3-293,1 10 0,-1-1 18,5 11 0,6-4 144,4 8 1,-1-4 48,5 0 0,-3-3-21,8-2 1,2 1 153,-2-6 1,6-1-100,-1-4 0,4 0 126,5 0 0,-6 0-71,6 0 1,-7-4 225,2-1 1,-4-5-55,-5 6 0,-8-3 649,3 3-210,-9 2-291,1-4 1,-7 12 81,-4 3 0,-9 6 200,-10 4 1,-3 7-205,-1 8 1,-1-1-153,1-5 0,6 1-326,3-1 0,8-1-8,1-3 0,9 1-89,1-6 0,3-5 117,11-4 1,3-7-22,12 1 0,6-2-131,2-2 0,0-6 44,1-4 0,-7-2-89,2-3 0,-3-4 127,-1 0 1,-7-6 86,-3 2 0,-3-4-38,-2-2 0,-6-4-49,-3 0 1,1-5 23,-1 5 1,1 0-16,-1 4 0,-4 6-99,4-1 0,-2 11 52,2-1-478,-3 9 390,4-1 0,-6 12-264,0 4 318,-6 2 1,4 3 113,-3-1 0,4 0-197,1 0 49,0 0 325,0 1 0,6-6-188,3 1 0,4-7 217,1 1 0,-4-2-125,-1-2 0,1 0 184,4 0 0,0 0 71,0 0 1,1 0 73,-1 0 0,0 0 63,0 0-90,0 0 0,1 2 24,-1 2 0,-5-2-84,1 3 1,-1 1-89,6-1 0,-1 1 45,0-1 0,5-4-253,0 4 0,6-3 162,-1-2 1,1 0-345,-1 0 0,-2 0 97,-3 0 0,-5-2-20,0-3 0,-1-2-125,-8-8 182,6 1 0,-10-5 91,4 0 0,-10 0-45,-4 5 0,-4 0 105,-1 0 1,0 1-36,0 3 0,-7 4 98,-3 6 0,2 0-29,-1 0 0,-1 11 9,-5 3 0,1 15 3,0-1 1,5 5 14,4 1 0,5-4-164,5 3 1,2 2 107,7-2 1,8 0-131,7-5 1,5-6 115,9-3 0,1-3-340,3-2 0,-2 1-26,7-1 0,-1-6-10,1-4 1,3-2-38,-4-2 0,-2 0-109,-2 0 0,-4-6 483,-5-4 0,2-9 0,-3-3 0</inkml:trace>
  <inkml:trace contextRef="#ctx0" brushRef="#br0" timeOffset="48">24412 2886 8233,'-4'-32'0,"-1"4"0,0 3-219,5 10 629,0 1-359,0 6 0,0 4 120,0 8 0,0 6 124,0 9 1,0 1-53,0 4 1,0 1-50,0-6 1,2 5 33,2-5 0,4 5-2,7-6 0,-6 1-292,0-4 1,1-3 89,4-2 0,0 1-428,1-6 1,-1 4 223,0-4 0,0 0-400,0-5 0,-4 0 207,-1 0 0,1-2 3,4-3 1,-1 2 1,-4-6 0,4 1 27,-4-2 1,4-1 340,1 6 0,0-6 0,1 5 0,-1-3 0,-5 2 0,1 7 0,-7 0 0,10-6 0,-5-2 0</inkml:trace>
  <inkml:trace contextRef="#ctx0" brushRef="#br0" timeOffset="49">25123 3000 8222,'14'-15'-695,"1"1"486,-1 0 0,-2-2 764,-2-3 1,7 2-44,-2-7 0,2 1-221,-3-6 0,5 1-236,0-1 1,0 1 111,-5-1 0,-1-1-436,-4-3 1,2 3 200,-6-3 0,5 3-129,-6 2 0,1-1-30,-5 1 0,-1 4-123,-4 0 0,-3 8 162,-6 2 0,-2 2 51,-3 7 1,-3 2 295,-7 7 0,1 6-98,-1 9 0,1 3 216,0 6 0,2 6-98,7-1 1,2 5 30,12-5 1,2 11 34,8-1 1,9 3-52,10-4 1,3 1-118,1 0 1,5-1-31,0 1 0,2-5-165,-2 0 0,-7-12 57,2 3 0,-9-5-300,0-1 0,-3 1 154,-2-10 1,-6 4-418,-3-9 337,-4-3 0,-7 1-97,-4-7 1,-9 0 68,-4 0 1,-4-7 117,-2-2 1,1-4 227,0-1 1,-6 0-32,1 0 0,0-1 160,5 1 1,1 0-108,3 0 0,2 4 154,3 1 1,8 4 35,-3-4 1,7 5 433,-2 0-461,6 2 0,3 2-82,9 0 1,5 0-227,5 0 1,4 0 135,5 0 1,5 0-270,0 0 1,7 0 66,-2 0 1,-2 0-44,2 0 1,-6-1 48,1-4 1,2 3-230,-2-3 0,-5-2 381,-4-3 0,-2-3 0,2-1 0,-4-2 0,-6-3 0,5 2 0,0-7 0,-1 5-20,-9-4 0,2 5 245,-6-1 444,0 4-407,-12 0 0,-1 3 411,-6 2 0,-5 4-189,0 6 1,-4 11-151,4 3 0,0 4-315,5-4 1,-1 6 82,1 4 1,5 1-269,-1-1 1,7 3 132,-2-3 0,4-2-176,1 1 1,6-4-119,3 5 1,6-7-260,4 2 0,-2-8 127,7-1 0,-1-7 459,6 2 0,6-4 0,1-1 0</inkml:trace>
  <inkml:trace contextRef="#ctx0" brushRef="#br0" timeOffset="50">26104 2417 8305,'-8'-37'0,"-4"4"333,2 10 1,-2-1 327,-3 10 357,1-4-975,0 10 135,6 1 1,-3 8-126,6 13 0,-1 8 125,1 12 1,4 2-120,-4 7 0,3 1 132,2 3 0,7 4-134,2 6 0,4-1-351,1 1 0,0 3 16,0-3 0,1 2-184,-1-12 1,0 4 30,0-9 1,0 2-255,1-10 0,-6-7 296,1-9 1,-7-2-8,2-2 1,-2-6-257,1-3 645,-2-3 1,3-9 6,-10-2 0,3-10 146,-2-5 0,2-3-182,2-1 0,0-7 36,0-3 0,0-4 0,0-6 0,0 2 0,0-6 0,6 2 0,4-2 0,1 3 0,-2 6 0,2 2 30,-6 3 0,0 8 231,-5 6 514,0 7-434,0-4 1,0 12 618,0-1-630,0 7-138,0 10 1,0 4 43,0 12 0,0 1-7,0 5 1,0 5-156,0 4 0,0 8 21,0 1 0,0 7-160,0-2 1,2 4-23,2 0 1,4-4-179,6 1 0,1-8-65,-1 3 1,-6-4-269,-4-1 1,3-7 597,-2-3 0,-7-3 0,-6-1 0</inkml:trace>
  <inkml:trace contextRef="#ctx0" brushRef="#br0" timeOffset="51">26090 2957 8307,'14'2'-1055,"0"2"1,1-1 972,-1 7 0,0-2 66,0 1 16,1 4 0,-1-5 0,0 6 0</inkml:trace>
  <inkml:trace contextRef="#ctx0" brushRef="#br0" timeOffset="52">26431 3028 8386,'-9'-14'-237,"-1"0"0,6 1 801,-6 4 1004,7-4-1266,-3 5-60,12-6 0,3 1-251,10 4 1,-1-2 122,5 6 0,1-5-422,5 6 0,4-6 212,0 5 0,6-4-362,-1 4 0,-1 1-77,1 4 1,-7-5 243,2 0 1,-7-1-114,-3 1 90,-5 3 299,2-10 1,-12 9-293,-3-7 561,-4 7 0,-1-5 6,0 3 0,-6 4 17,-3-4 0,-4 3-35,-1 2 1,-5 0-168,0 0 0,0 0-45,5 0 1,-1 0 62,1 0 0,-5 5-222,0 0 0,0 6 98,5-2 1,-2-1-76,-3 2 0,5-1 139,0 6 1,0 3-10,4 1 0,4 5 22,1-5 1,4 5 14,1-5 0,1 4-39,4-4 1,3 2 13,6-2 0,2-3-98,3 3 1,-2-8 91,7-2 1,0-1-292,4 2 0,5-4-58,0-6 1,-3 0-91,-1 0 0,-9 0 187,9 0 1,-6-6-63,1-4 0,3-3 239,-3-1 0,-4 0 45,-1 0 0,2-5-4,-2 0 0,1-5 4,-1 5 0,-3 0 51,3 5 0,-3 0-92,-2 0 1,-5 6 48,1 3 0,-7 2 936,2-2-678,-4 3 0,-2-4 2,-4 6 0,2 5-115,-7 0 1,1 6 244,-5-2-345,0 4 1,1 1 59,3 0-64,-2 0 0,10 1-186,-3-1 0,5 0-84,5 0 1,3 1 77,6-1 0,7-2-31,3-2 1,2 1 63,3-6 1,-1-1-92,1-4 1,-2 0 99,-4 0 0,3 0 149,-7 0 1,-1-6 34,-3-3 0,-1-6 157,0-4 0,-4-1 79,-1-4 1,-6-3-115,2 4 0,-3-4-21,-2-2 1,0 1-58,0 0 1,0-1-70,0 1 1,0-6 73,0 1 0,4 0-165,1 5 1,5-1 33,-6 1 1,6 1-78,-6 3 1,6-1 193,-5 6 1,1-3-6,-1 8 0,-4-4 149,4 9-141,-3-4 68,-2 5-99,0 2 1,0 8-290,0 2 1,-7 4 117,-2 6 0,-4 7 144,-1 3 0,1 4-128,4 5 1,3 4-161,6 5 1,3 1-108,6 0 1,13 4 107,16 0 0,3 2 224,2-1 0,12-4 0,4 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047"/>
    </inkml:context>
    <inkml:brush xml:id="br0">
      <inkml:brushProperty name="width" value="0.05292" units="cm"/>
      <inkml:brushProperty name="height" value="0.05292" units="cm"/>
      <inkml:brushProperty name="color" value="#FF0000"/>
    </inkml:brush>
  </inkml:definitions>
  <inkml:trace contextRef="#ctx0" brushRef="#br0">23076 3853 9756,'-8'-8'-505,"-3"0"592,6 3 1,-1 4 93,1-4 0,4 2 280,-4-2-241,3 3-219,-4-4 0,3 12 132,-7 4 0,5 4-250,-4 5 1,0 8 264,-6 6 0,1 8 12,0 2 1,1-1 7,4 6 1,2 1-48,7-2 0,0-4-144,0-5 1,2-7 87,3 2 1,9-3-146,10-1 1,3-9 21,1-5 0,0-3-156,1-7 0,-2 0-34,-4-5 1,4-7 160,-3-2 0,1-8 34,-1-2 1,-2-7 32,-3 3 1,-3-4 31,3-2 0,-3-5 25,-2-4 0,-5-2-23,1 2 0,-2-1 22,1 6 1,2-4 109,-6 9 0,0-2 87,-5 11 1,4 5-77,1 4 1,-2 7 149,-7-2 1,0 5 4,-5 5 1,-1 9-80,-4 10 1,2 4-73,2 6 0,-1-3 21,6 7 1,1-6-67,4 1 1,1-3-167,4-2 1,7-6-40,7-3 1,8-3 114,2-2 0,-1-6-192,5-3 1,2-3 139,-2-2 1,4 0-242,-9 0 1,-1-7 95,-8-2 0,-8-9 149,3-1 0,-9-1-17,0 1 1,-5-3 15,-5-7 0,-3 1-11,-6 0 0,-5-1-60,0 1 1,-5 6-101,5 3 0,-1-2 17,1 2-291,3 0 0,-5 5 106,7 0 1,6 4-447,4 1 273,2 6 1,2-5-516,0 3 1066,6 3 1,8-17-1,9 4 1</inkml:trace>
  <inkml:trace contextRef="#ctx0" brushRef="#br0" timeOffset="1">23787 3412 11049,'-7'-21'-867,"4"10"677,-6-3 0,-5 9 972,-5 1 0,0 4-122,4 4 1,6 0-174,-1 5 0,6 1-225,-6 4 1,7 6-217,-2 4 1,4 3-41,1 1 0,0 2 218,0 3 1,6 4-215,4 5 1,2 1 50,2 0 1,1 1-318,-1 3 0,0-2 5,0 2 0,1-3-19,-1-1 1,3-2-40,-3-3 1,4 0-181,-9-10 1,-3 2-469,-1-11 301,-3 0 688,-2-5-175,0-6 0,-7-3 210,-2-10 1,3-4-174,1-10 0,3 1 212,2-5 1,2-6-5,3-4 1,3 0 153,6 4 0,0 1 45,0 0 1,0 4-143,1 0 0,-6 12 517,1-3-413,-1 11 0,1-3-80,-1 7 1,-6 7-108,2 2 0,-3 8 19,-2 2 0,4 7-145,1-3 0,1 4-216,-1 2 0,3-1-103,6 1 1,0-1 48,1 0 0,0-4-361,4 0 1,4-7 205,5 2 0,-3-3 23,4-2 1,-6-1-99,6-4 1,-2-2 538,-8-7 0,6 0 0,-3 0 0</inkml:trace>
  <inkml:trace contextRef="#ctx0" brushRef="#br0" timeOffset="2">24498 3952 9128,'0'-28'-37,"0"-1"1,-2 7 151,-3 3 0,-3 5 375,-6 5 0,5 2-362,-1 7 1,1 0 172,-5 0 0,-1 2-396,1 3 0,0 7 49,0 7 1,-1 6 88,1-1 0,-3 3 70,3 1 1,-2 1-225,11-1 1,0-1 0,5-3 0,0 3 69,0-4 0,8-2-158,6-2 0,2-3 102,8-2 1,0-2-210,4-2 1,1-4 89,-1-6 0,5 0 29,0 0 0,-4 0 87,-6 0 0,-5-6 31,1-4 0,-8-4 44,-2-5 0,-4 2 203,5-7 0,-7 5 62,1-4 1,-2 0-74,-2 0 0,-2 2 88,-2 7-226,-4 0 1,-6 6 97,-1 3 1,6 5-53,-1 5 0,6 4-27,-6 10 1,7-1-37,-2 5 1,4 0-117,1 0 1,6 3-128,3-8 1,6 1 140,4-4 1,4-3-322,11-2 1,-4-2 116,3-4 1,1-2-275,0 3 567,-1-4 1,2-13-1,1-4 1</inkml:trace>
  <inkml:trace contextRef="#ctx0" brushRef="#br0" timeOffset="3">25052 3540 8857,'0'-24'-383,"0"1"0,-1 5 873,-4-1 1,2 8 442,-7 2-252,7 5-429,-10-2 0,12 8-237,-4 2 0,3 11 81,2 8 1,0 6-55,0 4 1,0 3-73,0 7 1,0 0 132,0-1 0,0 6-425,0-1 1,7 5 170,2-4 1,4 5-206,1-1 0,0-1 117,1 1 1,-6-8-568,0-1 1,-1-2 165,2-8 1,-4-1 638,-6-9 0,0-2 1,0-7-1</inkml:trace>
  <inkml:trace contextRef="#ctx0" brushRef="#br0" timeOffset="4">25038 4279 8865,'0'-28'-49,"0"-1"-442,0 1 1,0 1 583,0 3 565,0-3 0,0 12-291,0-4 97,0 9-676,0 4 0,6 6 137,4 0 0,-1 0-37,5 0 0,-3 0-88,8 0 1,4 0-238,0 0 1,6 0 439,4 0 0,3 0 0,7 0 0</inkml:trace>
  <inkml:trace contextRef="#ctx0" brushRef="#br0" timeOffset="5">25692 3824 8686,'14'-8'305,"-4"-3"192,-1 7 1,-7-1-104,-2 5 0,-5 6 125,-5 4 1,-2 4-237,2 5 0,-1 3 37,2 6 0,-2 5-173,6 1 1,-1-1 91,1-5 1,3 5-327,-2 1 0,2 0-228,2 0 1,0-4-298,0 3 0,2-10 342,2-4 1,4-3 119,6-2 0,5-6-2582,0-3 2732,0-3 1,2-9 0,1-1 0</inkml:trace>
  <inkml:trace contextRef="#ctx0" brushRef="#br0" timeOffset="6">25735 3725 8687,'-2'-15'-702,"-3"1"280,-3 6 454,0 2 0,2 8-28,6 2 1,2 0-17,2 5 0,6 5-58,9 5 0,-2 0-148,7-5 0,1 1-418,8-1 636,4 6 0,5-4 0,1 5 1</inkml:trace>
  <inkml:trace contextRef="#ctx0" brushRef="#br0" timeOffset="7">26389 3838 8688,'-23'0'0,"-8"0"357,2 0 0,-7 0-23,3 0 0,-5-4 243,5-1 1,0 0-74,4 5 1,1 5-153,-1 0 0,7 6-202,3-2 0,5 1-298,5 4 1,2-3-177,7 8 0,7 1 349,2-1 1,10 5-199,5-5 0,4 2 48,5-2 1,-1-4-275,6 4 0,0-1 125,4 1 1,-5-4-18,-4 4 1,-3-3 3,-2-2 1,-7 1 175,-7-1 0,-6-5 118,-8 1 1,-13-2-111,-6 1 1,-17 4 316,-7-4 0,-7 2-80,2-1 1,-7 2-170,-2-2 0,2 1-161,-2-2 1,8 3-786,11-8 724,4 1 258,18-5 1,9-13-1,15-2 1</inkml:trace>
  <inkml:trace contextRef="#ctx0" brushRef="#br0" timeOffset="8">27057 3341 8394,'0'-14'0,"0"-1"589,0 1 0,-7 6-27,-2 4 0,1 2-92,-1 2 1,1 2-203,-2 2 0,-2 4-17,2 6 1,2 7-122,-1 3 1,6 7 151,-2 2 1,-1 12-238,1-3 1,5 4 104,5-3 1,6-1-350,-2 1 1,5 4-188,5 1 0,-3-1-237,3-4 0,2-2-321,-2-3 1,-1 1 441,-3-5 0,-1-1-149,0-5 0,-6-6 651,-3-3 0,-10-3 0,-3-2 0</inkml:trace>
  <inkml:trace contextRef="#ctx0" brushRef="#br0" timeOffset="9">26801 3838 8394,'-14'0'0,"-2"-4"536,-3-1 1,8 0 466,-3 5-997,9 0 0,6 0 45,14 0 0,5 5 72,9 0 1,-1-1 69,1-4 0,4 0-150,0 0 1,6 0-401,-1 0 0,-1-1 234,1-4 0,-2-3 123,2-6 0,3-7 0,-5-1 0</inkml:trace>
  <inkml:trace contextRef="#ctx0" brushRef="#br0" timeOffset="10">27412 3284 9391,'0'14'1033,"0"2"-482,0 3 1,7 3-212,2 7 0,4 4-74,1 0 0,0 6-24,0-1 1,2-1 23,3 0 0,-2 1-105,7 5 0,-5-5 138,5 0 1,-7 0-724,2 4 0,-3-4-127,-2 0 0,-6-6-438,-3 1 1,-4-3 363,-1-2 1,-8-5-298,-6-4 0,-5-8 259,-4-2 1,-4-6 662,3 2 0,4-3 0,1-2 0,4-7 0,6-2 0,-2-9 0,6-1 0,2-6 0,8 1 0,4 2 0,10-1 0,-2 1 0,7-2 0,5-1-147,4 6 1,-2 1 321,-7 9 0,1-2 96,-6 6 1,0 0 153,-5 5 1,-1 2-90,-3 3 0,-4 2 20,-6 8 1,1-1-44,4 0 1,-3 2-105,3 3 1,-2 1-49,1 4 1,4 3-83,7-3 1,-1 1-363,0-1 1,5 1 148,0-6 1,6 5-589,-1-6 1,-2 0 347,2-9 0,-5 2 374,4-6 0,1 0 0,4-5 0</inkml:trace>
  <inkml:trace contextRef="#ctx0" brushRef="#br0" timeOffset="11">28080 3824 8394,'0'-14'313,"-6"5"43,-3-1 0,1 7 150,-2-2-236,7 4 0,-3 7-154,6 3 1,0 6 81,0 4 0,0-4-369,0 4 0,6 2-13,4-2 1,4 4-22,5-4 1,-2 2-115,7-2 0,-5-5-1029,5 0 1348,-7 1 0,10-8 0,-5 8 0</inkml:trace>
  <inkml:trace contextRef="#ctx0" brushRef="#br0" timeOffset="12">28009 3611 8394,'-6'-14'0,"4"6"355,-4 2 1,8 6-109,2 0 1,4 6-63,7 3 0,5 4-187,4 1 1,0 0-22,4 1 0,-3-1-217,8 0 1,4 5 100,1 0 1,0 0 138,4-5 0,4 0 0,11 1 0</inkml:trace>
  <inkml:trace contextRef="#ctx0" brushRef="#br0" timeOffset="13">28834 3682 8394,'-14'0'0,"-2"-2"0,-3-2 0,2 2 867,-7-3 0,5 4-225,-5 1 1,2 0-150,-1 0 1,-3 8-431,7 6 1,-4 0 168,4 5 0,4-2-394,6 2 0,6 4 149,-2 5 1,3-1-373,2-3 0,13 4 229,6 0 0,6-4-262,4 5 0,6-4 139,2 3 1,4-4 138,2 0 0,-7-5 137,-2 4 1,-11-5-105,-4 1 0,-4-8 429,-6-2-229,-3 1 0,-18-1 278,-7 1 1,-8-6-259,-6 6 0,-4-5-484,-5 4 0,-3-4 141,-2 4 0,3-4 230,-4 4 0,-2 1 0,-1 4 0</inkml:trace>
  <inkml:trace contextRef="#ctx0" brushRef="#br0" timeOffset="14">24370 5772 8327,'1'-29'126,"4"1"1,-3 1 333,2 3 1,-2 2-354,-2 3 1,1 2 95,4-7 0,3 5-139,6-4 1,2-1 140,3-4 0,-3 4-342,3 0 0,1 7 70,-1-2 0,2 8 75,-2 1 0,-8 7 73,3-2 0,-3 4-251,3 1 1,1 6 375,-1 4 1,-6 9-88,-4 4 1,-2 9 190,-2 1 0,0 11-54,0-1 0,-11 9-292,-3 0 0,-4 2 90,4-2 0,-6-3-58,-4-6 1,2-1-272,-2 1 0,0-12 153,-4-2 0,4-5-247,1-1 1,5-4 122,-1-9 1,3-4-259,2-6 320,0 0 0,6-3 67,3-7 0,4-1 43,1-12 1,8-3 14,6-7 0,6 3 160,9-3 0,-1 5-107,1 4 0,2 3 285,-2 7 1,2 6-85,-7 4 0,-3 4 214,-2 4 1,-8 10-84,-2 10 0,-6 9 17,2 5 1,-3 3-151,-2 2 0,0-2-127,0-3 0,6 3-177,3-3 1,6-3-57,4-2 1,3-3-500,6-2 1,1-1 300,-1-3 1,0 0-1394,1-10 1758,-7 3 0,11-15 0,-3 4 0</inkml:trace>
  <inkml:trace contextRef="#ctx0" brushRef="#br0" timeOffset="15">25294 5701 8228,'-14'-5'0,"-1"0"0,1-1-302,0 1 234,6 4 0,0-6 896,3 7-233,4-6-514,-6 4 0,9-4 240,3 6 7,-4-6 208,12 4-356,-5-4 1,0 14 578,-3 6 1,-4 8-247,-1 11 0,-1 5 240,-4 10 0,-1 4-295,-4 9 1,-1-2-349,6 2 0,2-1 39,8 2 0,0-8-229,9 3 1,-3-4-427,8 4 1,-3-6 427,-2-4 1,0-4-978,0-5 0,0-4 454,1-5 1,-6-7-507,1-3 1,-7-8-164,2-2 768,-4-5 0,-1-9 255,0-9 0,-6-12-173,-4-2 0,-2-7 420,-3-7 0,1-6 0,0 1-268,-7-7 1,-1-3-1,-6-8 1</inkml:trace>
  <inkml:trace contextRef="#ctx0" brushRef="#br0" timeOffset="16">25180 6070 8228,'-22'-50'0,"0"1"-459,3 6 1,1 5 570,-5 0 0,7 7 663,2-2 0,1 7-321,8 3 1,1 1-147,4-2 1,8-1-340,6 6 1,6 0 116,9 4 1,4 1-65,0 0 1,7 1 101,-2 4 0,7 3 55,3 6 0,-1 1-30,-4 4 0,3 4 110,-4 10 0,2 3-104,-10 7 1,-1-1 46,-5 1 1,-7 4-354,-7 0 0,-6 5 134,-8-5 1,-3 5-376,-7-5 1,-6 5 185,-12-5 0,0 1-181,-1-6 1,-4-4-99,0-1 1,-5-5-259,5 1 0,-5-4 204,5 0 0,6-7 103,8-4 1,3-2 435,2-2 0,6 0 0,8-13 0,8-3 0</inkml:trace>
  <inkml:trace contextRef="#ctx0" brushRef="#br0" timeOffset="17">26005 5800 8228,'36'-22'-882,"-3"0"661,-9 3 0,1 3 264,-6-3 0,-1 4 175,-9 0 0,-3 6 899,-6-1-714,0 1 0,-12 1 159,-7 3 1,-14 10-71,-10 4 0,-5 10-166,-4 5 0,-1 8-33,5 1 0,1 2-44,4-2 1,8 2-131,7 2 1,6 0-61,8-4 0,6-3-302,3 3 0,11-8-43,9-1 1,10-6-435,8 0 0,13-2-377,1-2 1,9-6 451,5-3 1,-2-3 644,2-2 0,4-13 0,0-3 0</inkml:trace>
  <inkml:trace contextRef="#ctx0" brushRef="#br0" timeOffset="18">26616 5630 8174,'-14'0'-624,"0"0"0,1 1 237,4 4 0,-3-2 579,8 7-28,-1-7 88,5 3-253,6 0 1,2-4 7,6 3 0,1-4-9,-1-1 0,5-1 0,0-4 1,0 2-185,-5-7 0,-1 6 34,-4-6 585,4 1 0,-12-6-199,4 1 0,-5 0 123,-5 0 1,-4 0-108,-10-1 0,1 8 541,-5 2 1,-3 3-105,-7 2 1,-3 0-48,-7 0 1,-1 13-167,-3 6 1,-2 6-179,-3 3 0,9 2-52,10 4 0,4-4 30,6 3 1,8 2-390,11-2 0,4 0 144,4-5 0,7-1-716,13-3 341,0-4 63,17-5 0,0-1-262,6 0 0,7-6 113,-2-3 0,2-4-47,-2-1 1,0-1 79,-9-4 1,1-4 102,-11-10 0,-6 1 206,-8-5 0,-5 2-9,-4-7 1,1 2 185,-6-7 0,-1 2-35,-4-3 0,-4 4 167,-1-3 1,-6 9 45,1 5 0,-2 5 211,-3 5 1,1 2-159,0 7 1,5 2-70,-1 3 1,7 4-240,-2 10 0,5 2 164,5 2 0,4 4-519,10-3 0,10 1-61,9-1 0,4-3-253,6-7 1,-2 0-1301,6 0 1959,0 0 0,5 1 0,0-1 0</inkml:trace>
  <inkml:trace contextRef="#ctx0" brushRef="#br0" timeOffset="19">28294 5601 8174,'0'-14'-30,"0"-5"208,0 0 0,-7-1 185,-2 1 0,-4 3-104,-1-3 0,-6 0 289,-4 5 1,-3-2-107,-1 11 0,-7 0 23,-3 5 0,-8 4-75,-1 5 0,-5 2-108,4 13 0,7 0-241,8 4 0,9 5 130,5 0 1,5 7-90,5-2 1,9-4 97,9 0 0,10-4-730,5-2 0,9-6 226,5-3 1,4-9-372,6-6 0,1-2 134,3-2 1,-3-6-120,-6-4 1,-7-7 328,-3-2 0,-4-8 118,-6-1 0,-4-7 118,-9-8 1,1 4-74,-7-4 0,0 2 357,-9-11 1,2 4-135,-7-4 0,2 5 345,-1-5 0,-2 8-84,6 1 0,-4 3 87,4 12 1,0 3-86,5 10 0,0 6 45,0 0 1,0 7-404,0 2 0,0 9 116,0 15 0,0 1 198,0 13 1,2 0-122,2 5 0,4 0-173,7-1 0,0 1-9,4-1 0,-3 1-101,3 0 0,-3-7-153,-2-3 1,5-1-386,0 1 0,2-3-30,-3 3 1,5-9 717,5-5 0,-6-3 0,-1-2 0</inkml:trace>
  <inkml:trace contextRef="#ctx0" brushRef="#br0" timeOffset="20">28607 5516 8174,'0'-14'0,"0"6"411,0 2 0,0 7 63,0 4 1,0 3 101,0 6 1,0 0-336,0 0 0,0 5-281,0 0 0,0 0 31,0-5 0,1 5 103,4 0 1,-2 0-822,6-4 1,1-3 186,4-2 540,0 2 0,7-10 0,1 4 0</inkml:trace>
  <inkml:trace contextRef="#ctx0" brushRef="#br0" timeOffset="21">28578 5317 8528,'0'-8'-313,"0"14"0,6-1 605,4 9 1,3-3-150,1 4 0,0-1 80,0 0 0,2 0-255,3 0 1,-2 1-231,7-1 0,-5 0 262,5 0 0,-1 1 0,6-1 0</inkml:trace>
  <inkml:trace contextRef="#ctx0" brushRef="#br0" timeOffset="22">28934 5516 8178,'-10'9'326,"1"1"0,1-1-146,-2 6 0,-1 4 208,6 0 0,1 1-86,4-1 0,4-2 161,1 7 1,5-5-98,-6 5 0,6-7 24,-5 2-375,6-3 1,-5-2-545,3 0-361,4-6 548,-5-1-424,6-7 0,-4-12 298,-1-2 1,-6-9-77,2-1 0,-3-5 48,-2-4 0,-2 3 502,-3-3 0,4 3 217,-4 2 0,3 4 282,2 0 1,2 2-195,3-2 1,3 5-140,6 10 0,-5-2 229,1 6 1,-1 0-34,6 5 1,-1 0-183,0 0 0,-1 7 9,-4 2 1,2 4-194,-6 1 0,1 5 57,-1 0 0,-4 6 11,4-1 0,-3-2-18,-2 2 1,0-2 52,0 2 1,0 1-235,0-6 0,5 0-7,-1-5-246,1 0 1,-3-1-159,2-4 228,-2-2 0,4-9 226,-6-3 1,-1-4 40,-4-10 1,3 2 112,-2-7 1,2 0-120,2-4 1,0-1 442,0 1 0,6 4-172,4 0 0,7 7-24,2-2 1,5 3-75,-5 2 0,5 6-244,-6 3 0,1 4 84,-4 1 0,-3 1 44,-2 4 0,1 8 127,-6 6 1,1 6-136,-1-1 0,1 3 28,3 1 1,6 0-3,-1 1 0,0-1-306,5 1 0,2-2 119,-2-4 1,4 3-1332,-4-7 1494,6 0 0,-9-5 0,5 0 0</inkml:trace>
  <inkml:trace contextRef="#ctx0" brushRef="#br0" timeOffset="23">29744 5544 8178,'0'-7'1140,"0"0"-781,0 7 0,0 2 106,0 3 0,2-2-139,2 6 1,4-1-296,6 2 1,2 1-109,3-7 1,-1 3-288,5-3 0,1-2-95,4 3 0,4-4 246,-4-1 1,2-4-502,-11-1 0,-1-6 246,-9 1 1,2-2 140,-6-3 0,-7-4 264,-7 0 1,-8 1 266,-2 3 0,-11 7 97,1 4 0,-9 2 456,0 2 0,-3 3-172,-1 7 0,5 1-201,4 12 0,3 1 239,2 5 0,6 1-147,3 3 1,9-2-411,5 7 0,4-1-170,1 1 0,11-4-126,3-5 0,10-2 70,-1-4 0,6 3-162,4-7 0,0-5-870,10-5 0,-5-6 1192,4 2 0,7-10 0,-4-3 0</inkml:trace>
  <inkml:trace contextRef="#ctx0" brushRef="#br0" timeOffset="24">30213 5459 8178,'-14'-5'0,"0"1"0,-1 0 628,1 9 0,2 3-150,2 6 1,-2 2-51,2 3 0,2 3-144,-1 7 0,4-1-16,-5 0 1,7-1 133,-1-3 0,2 3-95,2-3 0,0-2-282,0 1 0,0-5 103,0 1 0,6-3-781,4-2 1,-2-6-370,1-4 359,1-2 1,2-5 183,-2-7 0,1-1 164,-6-12 0,-1 4-50,-4-5 0,5-1 68,0-9 0,6 4 377,-2-3 0,4 3-83,1 2 1,7-1 227,2 1 0,3 1-10,-3 3 0,-2 5-17,-7 10 1,0 1 21,1 3 1,-8 5-199,-2 0 1,-3 7 404,-2 7 0,0 6-139,0 4 0,0 8 18,0 1 1,-2 6-65,-3-1 1,4-1-112,-4 1 1,4-5-67,1 5 0,0-7-160,0 2 1,4-3-274,1-1 1,6-7 234,-1-3 1,2 0-1959,2-5 2091,1 3 0,5-15 0,2 4 0</inkml:trace>
  <inkml:trace contextRef="#ctx0" brushRef="#br0" timeOffset="25">30839 5544 8188,'-14'-14'844,"-7"6"-337,-3 4 1,4 0 1292,1 0-1299,3 2 1,2-4-209,0 6 1,-5 4-421,0 1 0,-2 6 168,2-1 1,2-2-872,-7 1 1,8 1 496,2 4 1,6 0-517,8 0 0,0 0 337,0 1 0,6-6-27,4 1 0,9-6 189,5 6 1,2-7 265,3 2 1,-1-4 114,1-1 1,-1 0-88,1 0 1,-3 0 412,-2 0 0,-3 0 10,-7 0 146,0 0 0,-1 2-201,-4 3 0,-2-2 261,-7 6 0,-7 2-189,-2 8 1,1-3-6,-2 3 1,1 2-269,-5-2 0,0 4 132,-1-4 0,1 2-510,0-2 0,0-4 209,-1 4 0,0-7 130,-4-3 1,3-4-17,-3 4 0,3-6-1098,2 2 1,1-5 1041,4-5 0,-4-3 0,5-6 0</inkml:trace>
  <inkml:trace contextRef="#ctx0" brushRef="#br0" timeOffset="26">31024 5416 8338,'0'15'0,"-2"-6"563,-3 1 0,4 1-141,-4 8 0,3-4-11,2 4 1,0 4-112,0 0 0,0 2-45,0-1 0,2 3-103,3-3 1,3-2-130,6 2 1,5-7-989,0 2 1,1-3 208,-1-2 756,-3 0 0,5 0 0,-7 1 0</inkml:trace>
  <inkml:trace contextRef="#ctx0" brushRef="#br0" timeOffset="27">31009 5388 8188,'-6'-14'973,"-2"6"-1034,0 2 0,2 7-11,6 4 1,0 3 155,0 6 0,0-3-212,0 3 0,6-6 72,4 11 0,4-6-945,5 6 1001,3-3 0,6-2 0,1 0 0</inkml:trace>
  <inkml:trace contextRef="#ctx0" brushRef="#br0" timeOffset="28">31479 5544 8244,'-24'-4'343,"0"-1"0,0 0 539,-4 5 0,4 0-191,1 0 0,4 7 108,-5 2 0,5 8-283,-5 2 1,7 5-197,-2-5 1,5 1-263,4-1 1,-1-3 117,6 3 1,2-1-528,8 1 1,3-4 199,6 4 0,7-3-206,2-2 1,9-6-129,1-3 1,5-3-408,-5-2 0,5-2 262,-5-3 0,-1-3 156,-8-6 0,-4-6 334,-6-4 1,-1 2-46,-3-2 0,-3 0 64,-2-4 1,-3-1-58,2 1 1,-2 1 19,-2 4 0,-2 4-45,-2 9 54,-4-3 0,-6 13-38,-1 0 0,1 5 18,0 5 0,1 7 14,4-3 0,-2 4 19,6-4 1,0 0 135,5 0 0,0 0 0,0 1 0</inkml:trace>
  <inkml:trace contextRef="#ctx0" brushRef="#br0" timeOffset="29">31649 5587 8244,'8'-14'0,"-2"0"258,-6-1 0,0 6 1125,0-1-183,0 7-463,-6-3 1,-2 8-478,-6 2 1,0 4 6,-1 6 0,3 5-177,2 0 0,-1 7 102,7-3 0,-1-1-124,5 2 0,0-7-143,0 2 1,1 2-408,4-2 0,3-5 2,6-4 0,0-7-341,1 2 0,-1-4-114,0-1 1,0-1 338,1-4 0,-1-3 165,0-6 0,0-5 138,0 0 0,-4-7 203,-1 3 0,-4 1 93,5-2 0,-7 5 187,2-5 0,1 7-18,-1-2 0,6 3 347,-2 2 1,-1 6-160,1 3 0,-4-1-115,5 1 1,-7 2-98,2 8 1,-4 3-26,-1 6 1,0 0-36,0 0 1,0 5-55,0 0 1,0 2-131,0-2 1,5-3 3,0 3 1,1 1-178,-1-1 1,-2 0-404,6-5 0,1-4 672,4-1 0,7 1 0,1 4 0</inkml:trace>
  <inkml:trace contextRef="#ctx0" brushRef="#br0" timeOffset="30">32246 5459 8244,'-14'0'0,"-6"0"0,-4 0 0,-3 6 0,-1 4 0,1 3 0,3 1 0,-1 6 1078,6 4 1,1 3-447,9 1 0,3 1-652,6-1 1,0-1-107,0-3 1,6 3-54,3-4 0,10-2-97,5-2 0,3-3-379,1-2 1,5-6-199,1-4 1,-6-2 338,-4-2 0,-7-2 514,2-2 0,-3-4 0,-2-6 0,-6-2 0,-3-3 0,-4 1 0,-1-5 0,0 4 0,0-5 0,0 7 0,0-2 0,0 8 0,0 1-140,0 7 0,-1-3 287,-4 6 0,2 6 257,-7 3 0,6 4-112,-6 1 0,7 1 108,-2-1 1,4-5-125,1 1 0,0-1-57,0 5 0,1-4-72,4-1 1,8-5-193,6 0 0,1-2-57,-1-2 1,-1-3 140,5-7 0,-1 1-100,2-10 1,-2-3 58,-3-2 0,-6-4 206,6-6 1,-11 3-111,6-7 1,-5 0 10,1-5 1,-4-4-27,-6 0 1,5-6 2,0 6 1,1-5-370,-1 5 1,-2-6 123,6 6 0,-6 1-144,2 8 1,-3 8-119,-2 7 300,0 5 0,-7 4 13,-2 9 1,-5 7 169,-5 7 0,1 4 227,-5 15 1,1-1 307,-2 11 0,3 0-159,7 5 0,1 1 181,4 3 1,3-1-501,6 6 1,0-6 177,0 1 0,1-2-384,4-3 1,4-1 139,10-3 1,2 2-959,3-7 0,3-5 71,-4-4 1,4-7-1123,2 2 1960,-7-9 0,4 3 0,-3-6 0</inkml:trace>
  <inkml:trace contextRef="#ctx0" brushRef="#br0" timeOffset="31">32815 5488 8244,'-14'-8'856,"0"3"1,-1 5-272,1 5 0,0 3-439,0 6 1,1 5 57,4 0 1,2 6-94,7-1 1,0-2 108,0 1 0,0-4-219,0 5 1,0-7-264,0 2 0,7-4-320,2-6 0,5 2-1,5-6 0,-1-2 583,5-8 0,1-3 0,4-6 0</inkml:trace>
  <inkml:trace contextRef="#ctx0" brushRef="#br0" timeOffset="32">33170 4876 8244,'-6'-22'0,"-2"3"0,-6 10 0,5 2 1408,-1 7 1,5 0-601,-4 0 1,6 4-334,-2 5 1,-1 2-155,1 13 1,-1 6 92,1 8 1,3 3-369,-3 1 0,4 6 147,1-1 0,0 7-355,0-2 1,0 2 202,0-2 1,6-3-1258,4-7 1,-2 4 132,1-3 0,1 1-1209,4-11 2292,-6-6 0,4 0 0,-4-5 0</inkml:trace>
  <inkml:trace contextRef="#ctx0" brushRef="#br0" timeOffset="33">33199 5473 8244,'-16'-17'424,"-3"3"198,-3-4 1,0 17-704,3-4 1,3 3-3,2 2 0,1 2 16,4 3 1,-2 3 143,6 6 0,0 0-246,5 0 0,0 1-136,0-1 1,8 0-174,6 0 1,12 0 477,7 1 0,13-1 0,-2 0 0</inkml:trace>
  <inkml:trace contextRef="#ctx0" brushRef="#br0" timeOffset="34">33469 5445 8244,'8'-29'0,"-3"7"269,-10 3 1,2 4 1163,-7 0-862,7 7 1,-10 2-179,4 6 1,1 2-227,-1 2 1,1 4 192,-2 7 1,-1 0-32,6 4 0,-4-3-176,4 3 1,0-2-115,5 2 0,0-3-521,0 3 0,2-3 328,3-2 1,-2-4-207,6-1 1,1-1 174,4 2 1,7-3-380,2-2 1,3-3 157,-3 2 0,6-2 267,-1-2 0,-4 0 124,4 0 0,-2 0 271,2 0 0,-1 0 101,-3 0 1,-4 0 364,-6 0 0,-4 0-136,-1 0 0,-6 6-195,2 4 0,-3 9 361,-2 4 0,-7 6-219,-2 4 0,-4 3-220,-1 7 0,0 0-222,0-1 1,1 1-168,4 0 0,-4-5-164,3-1 0,3-5-410,-3 1 1,1-4-44,-6-6 1,-5-2 303,-4-7 1,-4-6-715,-5-3 0,-4-4 397,-5-1 1,-14-3 705,-5-6 0,-7-7 0,-3-13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082"/>
    </inkml:context>
    <inkml:brush xml:id="br0">
      <inkml:brushProperty name="width" value="0.05292" units="cm"/>
      <inkml:brushProperty name="height" value="0.05292" units="cm"/>
      <inkml:brushProperty name="color" value="#FF0000"/>
    </inkml:brush>
  </inkml:definitions>
  <inkml:trace contextRef="#ctx0" brushRef="#br0">6256 7208 19028,'-14'-14'-3113,"0"6"2769,0 3 1,-1 3 529,1 2 1,0 0 109,0 0-147,0 0 1,-1 0-58,1 0 0,0 5 74,0 0 1,-1 6-218,1-2 1,6-1 241,4 2 1,-3-1-165,2 5 0,1 1-304,4-1 0,0 2-77,0 3 0,0-4-125,0 4 0,0 2 61,0-2 0,4 0-234,1-5 0,6 3 321,-1-2 1,-2 2-17,1-8 1,1-2 460,4-3 0,0-2 99,0-2 1,1-2 277,-1-2 1,0-4-183,0-6 0,-4-2-80,-1-3 1,-6 1-75,2-5 0,1 1-83,-1-2 1,0-1-89,-5 6 1,-2-5-444,-3 5 0,2 0-155,-6 5 1,6 0-309,-2 0 0,2 4-222,-2 1 459,3 5 206,-4-2 309,6 6 507,6 0 1,-2 0 96,5 0 1,-4 5-190,4 0 0,-4-1 101,5-4 0,-6 5-142,6 0 1,-5 0-62,4-5 1,0 6 0,6 2-1</inkml:trace>
  <inkml:trace contextRef="#ctx0" brushRef="#br0" timeOffset="1">6384 7179 18316,'8'-6'-832,"0"4"799,-3-2 1,-4 0-740,4 0 718,-3 2-242,-2-4 0,0 12 104,0 4 0,4-2-8,1 1 1,5 2-135,-6 8 1,6-3 61,-5 3 1,4-3-331,-4-2 0,1 0-129,-1 0 0,-4 0 40,4 1 0,1-6 15,-1 1 533,0-7 1,-5 5-110,0-4 227,0-2-23,0 4 1,-5-7 176,0-4 1,-1 2 9,1-7 0,2 1 141,-6-5 1,6-1-413,-2 1 1,3 0 77,2 0 0,0 0 115,0-1 1,0 6-68,0-1 0,2 3 162,3-3 0,-2-1-31,6 6 0,-4 1 587,4 4 0,-4 0-43,5 0 0,-6 1-130,6 4 1,-5-2-292,4 6 0,-4 1-155,4 4 1,-1 0-147,2 1 0,1-1-18,-6 0 0,4 5-341,-4 0 1,4 1-175,-4-1 0,0-3-273,-5 3 1,1-1 86,4 1 1,-3-4-419,2 4 1139,4-3 1,-6-2-1,4 0 1</inkml:trace>
  <inkml:trace contextRef="#ctx0" brushRef="#br0" timeOffset="2">6882 7265 23027,'-10'-8'-2124,"1"3"1,4 3 1559,-4 2 1859,5 0-983,-8 7-471,10 1-270,-4 6 0,8-2-175,2-2 1,4 1-72,6-6 0,5-1 839,0-4 1,2 0-500,-2 0-301,-3 0 463,4 0 1,-7-1 244,-4-4 1,-2 2-23,-7-7 1,-2 3 64,-3-3 0,2-3-449,-6 4 0,-1-2 32,-4 1 1,0-1-22,-1 7 1,1-6 57,0 5 0,0 1 391,0 4 1,1 1 396,3 4 1,-2 3-112,2 6 1,4 0-10,1 1 1,4 4-355,1-1 1,1 3-167,4-2 1,3-3-297,6 3 1,5-3 215,0-2 1,6 0 15,-1 0 1,4-1-506,6-4 0,-4 2 682,3-6 0,3 6 1,1-3-1</inkml:trace>
  <inkml:trace contextRef="#ctx0" brushRef="#br0" timeOffset="3">7479 7208 19327,'8'-7'570,"-2"6"1,-6-7-2356,0 3 776,0 4 1,2-10 727,3 6 0,-2-5-298,6 6 655,-6-7 0,4 3-469,-7-7 0,4 6-159,1-1 1,0 6 111,-5-6 0,0 1 161,0-5 1,-5-1-114,0 1 1,1 0-3,4 0 0,-2-1-158,-3 1 198,4 0 1,-7 6 427,3 3 182,4 4 0,-7 2 467,3 4 1,2 3-313,-7 6 0,5 7 188,-4 2 0,6 4-135,-2 2 1,4 1-401,1 3 0,1-3 56,4 3 1,3-3-472,6-1 0,2-3 255,3-2 0,1 3-607,4-3 0,1 1 258,-6-1 0,0 1 130,-5-6 1,-6 1-454,-3-1 0,-3-8 301,-2 4 0,-2-6 676,-3 1 0,-7-4 1062,-7-6-1104,-7 0 1,4-13 0,-6-3 0</inkml:trace>
  <inkml:trace contextRef="#ctx0" brushRef="#br0" timeOffset="4">7436 7364 18584,'-1'-9'-4449,"-4"-1"2792,3 7 1140,-4-3 0,8 10 201,2 1 1,4 5 442,7-6 0,0 1 194,4-5 0,3 5-63,7 0 0,-1-1-479,1-4 1,4-1 756,0-4 1,0 2-218,-4-7 0,5 1 0,3-5 0</inkml:trace>
  <inkml:trace contextRef="#ctx0" brushRef="#br0" timeOffset="5">7891 7179 18584,'0'-14'-3836,"0"0"3366,0 6 459,0-5 1,-1 13 873,-4 0 0,2 7-555,-7 7 0,6 0-191,-6 0 0,7 5-374,-2 0 0,4 0-240,1-5 0,1 1 186,4-1 1,3 0 271,6 0 1,5 0-225,0 1 0,5-3-459,-5-2 0,0 1-24,-5-6 0,0 1 368,0-1 1,0-4 596,1 4 0,-1-10 1,0-3-1</inkml:trace>
  <inkml:trace contextRef="#ctx0" brushRef="#br0" timeOffset="6">8247 7165 18779,'0'-9'-3569,"0"-1"3234,0 1 1,0-7 57,0-3 1,0 3 168,0-3 0,0 3-147,0 2 0,-2 0 102,-3 0 0,-1-2 36,-3-3 0,-2 3-817,6-3 0,-6-1 753,1 1 0,2 0-166,-1 5 0,4 1-276,-4 3 456,6-2 1,-9 9 310,8-7 0,-3 7 331,3-2 1,1 5 120,-7 5 1,5 4-162,-4 10 1,-1 4 260,-4 5 1,5 0-237,-1 1 1,7 1-77,-2 3 1,4-3-216,1 3 0,1-3-196,4-1 1,8-3-70,6-2 0,4 1-591,-4-6 0,7 0 612,-3-4 0,4-1 108,2 0 1,-3-5-323,-2 1 0,-2-7 357,-3 2 1,-8-4-271,3-1 1,-7 0 330,2 0 0,-6-6-108,2-3 1,-3-10-1,-2-3 1</inkml:trace>
  <inkml:trace contextRef="#ctx0" brushRef="#br0" timeOffset="7">8375 6795 25740,'-8'-14'-2496,"1"6"0,3 4 3361,-1 8 0,0-1-1486,5 7 0,0 1-251,0 8 0,0-2 357,0 7 0,11 0 183,4 4 1,3 5 140,1 1 0,4 5-756,5-1 1,-1 3 817,-3 2 0,-4-2-995,-6-3 1,-1 1 790,-4-6 1,2 5 263,-6-5 1,0-4-2148,-5-6 2162,0-5 1,0 2-1,0-5 1</inkml:trace>
  <inkml:trace contextRef="#ctx0" brushRef="#br0" timeOffset="8">8432 7208 20457,'-8'-14'-4994,"1"-1"3138,7 7 1363,0 2 1,2 6 1139,3 0 1,3 6-663,6 4 0,2-2 112,3 1 1,1-4 39,4 4 0,4-4-611,1 5 0,-1-7 997,5 2-245,-3-4 0,-1-1 0,-1 0 0</inkml:trace>
  <inkml:trace contextRef="#ctx0" brushRef="#br0" timeOffset="9">8801 7137 20457,'-6'-15'-2484,"4"8"1,-4-1 2422,6 3 773,0 3-525,0-4-442,0 6 772,0 0 0,6 5-293,4-1 0,2 1-748,3-5 1,4 2 899,0 3 1,4-4 100,-4 4 0,0-4-340,-5-1 1,1 0-967,-1 0 1039,-6-6-706,-2 5 0,-6-7-192,0 3 0,-8 3 328,-6-2 1,0 2 371,-5 2 0,-3 2 91,-2 2 0,2-1-32,-2 7 1,7-1 265,-2 6 0,3-1 572,2 0 1,6 5-764,3 0 0,4 0 232,1-5 1,6 5-1088,3 0 1,9-2 320,1-7 0,11 1-360,-2-6 0,5 4 282,0-4 1,-1 0-142,6-5 1,-6-2 329,1-3 493,-3-3 1,-2-6 0,1 0 0</inkml:trace>
  <inkml:trace contextRef="#ctx0" brushRef="#br0" timeOffset="10">9185 7122 19645,'0'-31'-2402,"0"2"0,-5 10 1080,1 0 1308,-1 4 1,3 2 275,-2 4 1,2 4 712,-3 10 1,-1 2-775,1 8 1,0 0-274,5 4 1,0 4-277,0 5 0,2-6 261,3-3 0,-2 2 202,6-2 0,1 1-123,4-1 1,0-5 141,1 0 0,-1 1-622,0-6 1,5-1 499,0 2 1,1-7 39,-1 1 1,-3-2 68,3-2 1,-3-2 278,-2-2 1,-1-4-192,-4-6 1,2-1-324,-6 1 1,5-2-176,-6-3 1,7 4 21,-1-4 1,1-2-708,-2 2 868,4 0 0,1-1 1,8-2-1</inkml:trace>
  <inkml:trace contextRef="#ctx0" brushRef="#br0" timeOffset="11">8887 6341 24247,'-8'0'-1771,"1"0"2059,7-7-905,7 6 0,-4-6 745,6 7 0,1 0 119,4 0 0,0 2-190,0 3 0,7-2-29,3 6 1,2-6-240,3 2 1,1 1 51,3-1 0,8 5 71,7-6 1,7 1 441,2-5 1,0 0-275,4 0 1,7 0-330,-2 0 1,7-5 443,-6 1 1,0-6 85,0 5 1,-1-6-58,-9 2 1,3 1 14,-8-1 0,-4 4-22,-6-5 0,-5 6-130,-9-6 1,-6 7 29,-3-2 0,-3 4 0,-2 1 0,-6-2 181,-3-3-297,-4 4-600,-1-6-266,0 7 1,0-1-1132,0-4 1383,-6 4 0,3-12-216,-7 3 1,7 3 4,-2-3 1,4-4-172,1-5 0,0-2 455,0 2 0,0 2-13,0-7 0,0 1 677,0-6-122,0 1-305,0-1 0,0 1 148,0-1 39,0-5 148,0 4 1,0-7-30,0 4 0,0 2 17,0-7 0,0 5 4,0-5 0,0 4-159,0-3 23,0 5 110,0-9 1,5 11 87,-1-3 1,1 7-37,-5 3 0,0 1 61,0-2-118,0 3 11,0 7 0,-6 0 120,-4 0 0,2 4 155,-1 1 1,4 4 32,-4-4 0,4 1-169,-5-2 1,6-1 66,-6 6 0,7-6-185,-2 2 0,-3 1 286,-1-2 0,1 3 496,-1-3-417,-1-3-422,2 6 1,-11-3 249,0 1 0,-3 5 181,-6 0 0,-5 2-127,-15 2 0,-7 6 494,-7 4 1,-6 3-580,2 1 1,0 2 613,-5 3-1351,3-10 1111,-3 10 0,4-13-152,10 4 0,-3 1-336,8-6 1,3-1 73,2-4 0,3 0-285,1 0 0,5 0 62,0 0 0,6 2 337,-1 3 0,-1-4-147,0 4 1,4-3 538,2-2 1,7 1-611,-7 4 1,4-4 2,1 4 1,-3 1 29,7-1 1,0 5-72,5-6 0,2 7-248,2-1 0,-3 3-151,4 1 1,1 0-59,-1 0 0,5 2-33,0 3 0,2 3-355,2 7 0,0-1 3,0 0 1,11 2-613,3 4 63,10-4 1020,-2 11 1,8-7 199,3 4 0,8 3 179,7-3 0,4 2 89,-5-2 0,2-4 377,-1-5 1,-6-1 6,1 1 1,-7-2-437,-7-4 1,-2 3 30,-4-7 0,-2 6-644,-7-1 1,-4-2 562,-1 1 0,-6-5 0,4 2 0</inkml:trace>
  <inkml:trace contextRef="#ctx0" brushRef="#br0" timeOffset="12">9825 6639 27519,'9'-5'-1070,"1"1"0,-5-1 2293,4 5 0,1 0-1164,4 0 1,2 5-151,3-1 1,-4 7-467,4-1 1,2 3 111,-2 1 0,0 5-220,-5 0 0,-1 6-287,-4-1 1,2 2-165,-6 3 0,0-1-76,-5 1 0,0-2-119,0-4 1,4 4 290,1-3 0,0-4 145,-5-1 1,6-4 92,4-6 1,2 4 276,2-4 704,7 4 1,1 1 0,7 0-1</inkml:trace>
  <inkml:trace contextRef="#ctx0" brushRef="#br0" timeOffset="13">10379 7250 29453,'8'-14'-6996,"-1"0"5174,-7 6-307,0 2 786,0 6 2863,0 0-1586,6 6 1,-4 2-402,2 6 1,-2 0-610,-2 1 0,0-1 517,0 0 0,0 0 234,0 0 1,1 1-96,4-1 0,-3-5 15,2 1-1298,-2-1 546,-2-1 503,0-1 441,0-7 1613,0 0 213,0-7-1565,0-1 0,0-6 177,0 0 0,0 0-261,0-1 0,0 1 149,0 0 1,0 0-195,0 0 41,0-1 0,5 1-549,0 0 1,1 1 71,-1 4 0,-2-2 1211,6 6 1,-6-1 104,2 1 749,-3 3-1233,-2-4 1,4 8 1448,1 2-1470,0 4 0,-5 7-229,0-1 0,5 0-371,-1 0 1,3 4-152,-3-4 1,-2 3-135,3-7 0,1 2-597,-1 2 902,6 1 1,-8-3-1287,7-2 1189,-7 2 1,3-8 1044,-6 5-694,0-6 1,-2 4 575,-2-7 1,1 0 1170,-7 0-803,7 0 1,-5-2-553,3-3 1,4 2-105,-4-6 1,5 4-65,5-5 0,-2 2-185,6-1 0,1-2 782,4 6 0,0-4-471,0 4 0,-1-1-161,-3 1 1,2 3 82,-2-2 873,-4 2 1120,7 2-1514,-5 0 0,4 2-524,-2 2 0,-4-1-851,-6 7 1,5-5-12,-1 4 0,1 1-420,-5 4 0,0 0-1068,0 0 1291,0 1 0,0-1-1969,0 0 1562,0 0 0,6-1 346,4-4 1,-2 2 1189,1-6 0,7 0 0,6-5 0</inkml:trace>
  <inkml:trace contextRef="#ctx0" brushRef="#br0" timeOffset="14">10991 7250 23700,'-14'-6'-2262,"-1"4"2348,1-2 1,0 2 342,0 2 0,-1 0-223,1 0-70,-6 0 1,4 5 166,-3 0 1,8 4-467,1-4-254,7 6 0,-3-3 80,6 6 1,2 0-361,2 0 0,4-4 38,6-1 1,1-1 129,-1 2 0,2-2 2,3-4 0,-2-2 83,7 3 0,-5-4 273,4-1 0,-5 0 561,1 0 483,-4 0 241,0-6 1,-3-2-916,-2-6 0,-4 4-170,-6 1 0,-2 1-573,-2-1 1,1-3-433,-7 8 989,1-1 1,-6 5 296,1 0 0,5 0-150,-1 0-177,7 6 1,-3 2-272,6 6 175,0 1 1,6-1 80,4 0 1,2-4 356,2-1 1,2-4-545,3 4 0,-1-6-164,5 2 1,-1-2-173,2 2 1,1-3 205,-6 2 1,0-2 557,-5-2 0,7-6 1,1-2-1</inkml:trace>
  <inkml:trace contextRef="#ctx0" brushRef="#br0" timeOffset="15">11304 7236 23927,'-8'6'-2683,"1"2"1158,7 7 1,7-6 889,2 1 0,4-3 616,1 3 1,0 1 100,0-6 0,5 4 115,0-4 1,0 1-211,-4-1 0,-1-3-144,0 2-709,-6 4 461,-2-6 908,-6 10-705,0-10 1,0 4-1,0-6 1</inkml:trace>
  <inkml:trace contextRef="#ctx0" brushRef="#br0" timeOffset="16">11417 7250 22293,'-14'-4'-300,"0"-1"1,0 0 691,-1 5 1,6 2 325,-1 2 1,1 0-748,-5 5 1,0 1-273,-1 4 1,3 2-280,2 3 0,4-4-136,6 4 0,0-3-542,0-2 1,0 5 419,0 0 0,6 0 614,4-5 1,9 1 0,3-1 0</inkml:trace>
  <inkml:trace contextRef="#ctx0" brushRef="#br0" timeOffset="17">11744 7279 29424,'0'-10'-4317,"0"1"1,2 6 4306,3-2 1,-2 3 1130,6 2 1,1-4-943,4-1 0,0 0 57,0 5 1,5 0-235,0 0 1,7 0 150,-3 0 0,-1 0-453,2 0 1,-2 5 1042,2 0 0,-4 6-1019,-5-2 0,-7 4-834,-4 1 0,-2 0 239,-2 0 0,-6 1 200,-4-1 0,-4 5 305,-5 0 0,2 0-103,-7-5 0,5 0 86,-5 0 0,7 1 127,-2-1 0,3-5 263,2 1 0,0-5 285,-1 4 1,6-6 266,-1 2 0,6-4-337,-6-1-326,7 0 1,-10-12 0,6-4-1</inkml:trace>
  <inkml:trace contextRef="#ctx0" brushRef="#br0" timeOffset="18">11773 7279 22481,'8'-8'-2096,"-2"0"1090,-6 3 197,0 4 1,0 7 371,0 13 0,0 0 202,0 0 0,0 1 81,0-1 1,0 5-171,0-5 0,0 5-723,0-5 0,2 4 400,2-4 1,-1 2-379,7-2 0,-2-3 654,1 3 1,4-4 6,-4 0 477,4-1 0,1 0 1,0 0-1</inkml:trace>
  <inkml:trace contextRef="#ctx0" brushRef="#br0" timeOffset="19">12157 7350 21561,'0'-8'-5996,"0"-5"5560,0 5 0,-2 1 104,-3 2 0,2 3 1160,-6 2 0,-1 0-159,-4 0 0,1 2-92,4 3 0,-4 2-426,4 8 0,2 0-789,3 4 0,2-3 722,2 3 1,0-3-288,0-2 0,0 0-128,0 1 1,6-3-477,4-2 1,3 1 392,1-6 0,0-1 185,0-4 1,0 0 110,1 0 0,-1-1 332,0-4 0,-4-3 144,-1-6 1,-6 0-317,2-1 0,-4 0 130,-1-4 0,-1 3-349,-4-3 0,-1-2-175,-4 2 0,-2 0-66,2 5 1,2 2-642,-1 2-21,6-3 58,-10 12 1634,11-5 13,-4 12 0,6 2-597,0 6 1,2-5-120,2 1 0,4-2 197,7 1 1,-1 2 90,0-6 0,0 1-50,0-1 1,7-3 0,1 4-1</inkml:trace>
  <inkml:trace contextRef="#ctx0" brushRef="#br0" timeOffset="20">12555 7250 21766,'-15'0'479,"1"0"1,-2 0-290,-2 0 0,2 2 251,-3 3 0,-2 3-355,2 6 1,0 0-218,5 0 1,6 0-464,3 1 0,4-1-2,1 0 1,0 0-432,0 1 0,6-6-48,4 0 0,7-5 649,2 0 1,6 3-321,-1-3 0,3 1 436,1-5 0,-6-5 24,-3 1 540,3-7 0,-7 3 130,-1-6 1,-6-1 185,-8 1-789,0 0 0,-7 0-260,-2-1 1,1 3 94,-1 2 0,-1-1 206,-4 7 1,4-1-246,1 5 441,-1 0 0,1 6-18,0 4 0,5-3-53,0 3 1,4-1-12,4 6 1,0-3 76,5-2 1,0 1 197,6-6 1,-4-1 2,3-4 0,-3 5-96,8 0 1,-3 0-177,-2-5 0,0-2 358,0-3 1,1 2 910,-1-6-336,0-1 0,-1-4-491,-4 0 0,2-1-155,-6 1 1,4 5-209,-4-1 0,2 1-183,-3-5 0,-2-5-284,3 0 1,-2-2-88,2 2 0,-4 2-54,4-7 1,-4 0 85,-1-4 0,2 1 48,3 3 1,-4-1-70,4 6 93,-3 0 1,-4 7 132,-3 2 1,2 4 651,-6 6 0,4 1 369,-5 4 0,1 5-323,-5 9 1,4 3-103,1 6 0,6 1-245,-2-1 0,5 5-64,5 0 0,3-1-36,6-8 1,2 2 215,3-2 1,-2-3-550,7-2 0,-1 1 11,6-1 1,-1 5-142,1-5 1,-1 1 297,0-1 1,-5-4-21,-4-1 561,-4 0-152,0-12 0,-1 10 0,0-4 0</inkml:trace>
  <inkml:trace contextRef="#ctx0" brushRef="#br0" timeOffset="21">13081 7307 21879,'-10'-12'-4124,"1"2"3779,6 4 570,-4 6 0,3 1 95,-1 4 0,0 3-678,5 6 1,2 0 1,2 1 0,0-1-18,5 0 1,1 0-203,4 1 0,0-1 610,0 0 0,0-1-117,1-4 1,-6 2-1600,1-6 1102,-7 0 828,3-5 1,0 0-1,2 0 1</inkml:trace>
  <inkml:trace contextRef="#ctx0" brushRef="#br0" timeOffset="22">13081 7151 21242,'0'-8'-3257,"0"2"3754,6 6 0,-3 4-742,7 1 0,-2 6-40,1-1 1,2 2-365,-6 3 1,4 3-291,-4 1 814,0 0 0,1-4 1,2-1-1</inkml:trace>
  <inkml:trace contextRef="#ctx0" brushRef="#br0" timeOffset="23">13308 7208 22060,'8'0'1282,"-2"-7"-1302,-6 6-916,0-5 1,2 6 1643,3 0 0,-2 1-696,6 4 1,1 1 25,4 4 1,0 2-88,1-2 1,-3 2-512,-2 3 0,2-1-446,-2 0 1,-4-5-384,-1 1-16,3-1 260,-7 6 0,6-6-687,-7 1 506,0-7-3,0 3 797,0-6 1677,0 0-1040,0-6 1,0 3 95,0-7 373,0 7-474,0-3 430,0 6 1027,0 0-96,0 6-3007,0 2 1316,0 6 0,6-1 328,3-4 1,6 2 45,4-6 1,-4 4 237,4-4 1,2 5-69,-2-6 0,6 1 1,-3-5-1</inkml:trace>
  <inkml:trace contextRef="#ctx0" brushRef="#br0" timeOffset="24">13834 7222 25242,'-14'-10'-1423,"0"1"0,4 6 1660,1-2 1,-1 4 925,-4 1-646,0 0 0,0 0-232,0 0 0,4 4-768,1 1 1,5 6-205,0-1 0,2 2-411,2 2 0,8 1 591,6-1 0,7-2-26,7-2 0,1 1-23,-1-6 1,5-1-25,0-4 0,1 0 218,-6 0 1,-1 0 639,-3 0 1,-1-6 247,-8-3 1,0-4-141,-10-1 1,0 0-536,-5-1 0,0 1-211,0 0 0,-2 0-81,-3 0 227,-2-1 0,-8 3 417,1 2 0,0 4 142,0 6 0,1 6-31,4 4 0,-2 2-117,6 3 0,-2 0 235,3 4 1,2 2-265,-3 2 0,9 4-100,0-3 1,7 1-227,-1-1 0,2 1-93,3-6 1,0 7-434,4-3 0,-3 4 226,3 1 1,2-4 109,-2 0 1,-5-7 111,-5 2 1,-5-3-34,0-2 1,-4-4-7,-4-1 1,-6-1 530,-9 2 1,-5-3 73,-9-2 1,2-3 31,-7 3 1,1-4 202,-1-1 0,1 0-164,8 0 1,-1-5 202,11 1 0,0-7-123,5 1 1,5 2-214,-1-1 1,7 4-764,-2-5-117,4 7 0,2-8-82,4 7 1,4-1 578,10 5 1,-1-5-29,5 0 0,1 1 108,5 4 0,4 0 313,0 0 1,2 4-29,-2 1 1,-2 1 171,7-1 0,-6-2-193,1 7 1,-3-6-50,-1 6 0,-7-5-221,-3 4 1,3-6 0,0 4 0</inkml:trace>
  <inkml:trace contextRef="#ctx0" brushRef="#br0" timeOffset="25">13436 5416 26977,'8'-1'-452,"-3"-4"0,-4 2-3522,-1-6 336,0 5 1647,0-2 115,0 6 3540,0 0-2125,0 6 0,5 2-699,0 6 0,1 1 171,-1-1 0,-2 2 407,7 3 1,-1-4 852,5 4 1,-4 2-251,-1-2 1,1 6-4,4-1 1,-6-2-1359,-3 2 0,-2-5 1082,1 4 1,-2-5-176,3 1 1,-4-4 205,-1 0 0,0-6 197,0 1 3787,0-7-4021,0 3 152,0-6 2289,0 0-2156,0-6 1,0 3 33,0-7 1,0 5-271,0-4 1,-1 4 152,-4-4 0,3-1 26,-2-4 0,-4-7 1,0-1-1</inkml:trace>
  <inkml:trace contextRef="#ctx0" brushRef="#br0" timeOffset="26">13536 5615 29939,'-10'-14'-4121,"1"0"1,4 0 1585,-4 0 1,4-5 1318,-5 0 0,7 0 711,-2 5 1,4-1 117,1 1 0,0 0 228,0 0 0,0-5 45,0 0-776,6 0 1,2 5 1531,6-1 0,2 3 394,3 2 1,-2-1 498,7 6 0,6-4 88,8 4 0,3-4-74,2 4 1,6 0-314,3 5 0,8 0 50,2 0 0,5 0-657,0 0 0,4 0-155,5 0 1,-2 2-456,-34 0 1,1 1-1,31-2-127,-1 4 1,-6-3-308,-8-2 0,-2 0 140,-3 0 1,0-5 266,-9 0 0,-3-1 208,-12 1 0,-4 2-144,-1-7 1,-7 6 304,-2-6-320,1 7 1,-14-5-1681,4 3 1433,-3 4-619,-9-6 1,1 14 377,-4 2 1,3 4-373,2 1 0,3 7-206,-2 2 1,2 4-96,2 2 1,6-1-25,4 0 1,2 6 1064,3-1 0,-1 2-557,0-2 0,0-2 467,0 7 0,1-5-523,-1 5 0,-1-6 230,-4 1 1,2 2 171,-6-2 1,0 0 124,-5-4 1,-2-1 220,-3 0 0,-3-4 199,-6 0 0,-5-5 250,0 4 1,-4-5 133,4 1 1,-2-3 11,2-2 0,3-5 174,-3 1 1,4-7 385,0 2 1,1-4 45,0-1 1,-7 0-306,-2 0 0,-6-4-379,-4-1 0,-5-5-349,-9 6 0,-5-7-2,-10 1 0,-3 2-299,-6-1 0,31 7 1,-2 1 154,-1-2 0,1 1 0,-1-1 0,0-1-29,1 2 0,-1 0 0,1-1 0,-1 1-52,-2 2 0,0 0 1,2 0-1,2 0 310,-30 0 0,6 0-139,3 0 0,15 0 37,4 0 0,15 0-105,0 0-225,9 6 125,4 2 0,15 6 0,8 1 0</inkml:trace>
  <inkml:trace contextRef="#ctx0" brushRef="#br0" timeOffset="27">16521 6952 25874,'0'-14'-9831,"0"6"7443,0 1 1801,0 1 389,0 4-137,0-4 284,0 6 2348,0-6-4045,0 4 1857,0-4 0,2 8 412,3 2 0,-2 3-87,6 2 0,-1 4 2,2-4 1,1 9-405,-6 1 0,1 1-43,-1-1 1,-4 2-924,4 2 1,1 4 808,-1-3 0,0-2-20,-5 2 0,0-2-410,0 1 0,0 3 158,0-7 1,0 0-14,0-5 1,0-5 9,0 1 184,0-7 239,0 10-307,0-12 130,0 5 12,0-6 1,-2 0 1448,-3 0 299,4 0-345,-5 0-631,-1 0 1,6-1-348,-4-4 0,3 2-294,2-7 0,0-5 0,0-7 0</inkml:trace>
  <inkml:trace contextRef="#ctx0" brushRef="#br0" timeOffset="28">16593 6980 25874,'-10'-6'-3271,"1"-4"0,4-2 1743,-5-2 0,6 4 1081,-6 1 757,7-1-404,-10-4 1,5 6 368,-6 3 0,5 4 358,-1 1 1,-4 1-613,-5 4 0,0 3 249,5 6 0,0 0 123,-1 1 1,1-1 1,0 0 1,6 0-517,3 0 0,4 1-79,1-1 1,0 0-399,0 0 1,6-4-76,4-1 1,4-6 449,5 2 0,1-3 278,4-2 1,1 0 252,-6 0 1,5-2 27,-5-3 1,5-1 170,-5-3 0,0-4 76,-5 4 1,0-4 536,0-1-948,0-1 0,-6 1-585,-3 0 1,-3 5-1127,-2-1 983,-7 7 0,-1-3 262,-6 6 0,5 1 284,-1 4 1,7 3-815,-2 6 553,4 7 0,13-6 0,4 6 0</inkml:trace>
  <inkml:trace contextRef="#ctx0" brushRef="#br0" timeOffset="29">19436 1194 13429,'-22'-36'-2193,"3"7"47,10 10 2025,-4 10 203,11 3 1,-2 10 88,8 1 1,4 1-59,6-1 1,1 3 5,-1 6 0,-5 1-395,1-1 0,-2 2 377,1 2 0,-2 0-19,-7 6 0,0 1 98,0 8 0,0-3-260,0 3 0,-7 4 149,-2 0 1,1-3-375,-2-6 1,7-1 116,-2-8 0,2-2-235,-1-7 406,2-4 0,-4-8-93,6-2 0,-7-4 18,-2-6 1,1-7-10,-2-3 1,1 1-70,-5-6 0,4 4 12,1-8 1,1-2-54,-2 2-35,-2-7 86,10 10 0,-10-9 105,2 6 0,2 0 206,-1 4 0,1 7 191,-2 3 1,4 3-110,6 2 0,0 0 90,0 0 1,6 6 234,4 3 0,10-1-83,9 1 1,2-5-176,12 6 1,-3-1 53,7 5 1,4 0-28,1 0 0,1 2 3,-1 2 1,2 4-118,-6 6 0,-9 5-154,-10 0 0,-7 7-371,-8-3 1,-6 6 7,-4 4 0,-16-2 188,-12 7 1,-11-3 4,-12 8 1,-10-2-167,24-15 0,0 0 1,-30 21 159,32-20 1,0-2 0,-29 18 114,-2 5 0,12-15-70,2 0 0,12-9 312,12-10-134,10 0 0,9-6-106,10-3 0,3-10 0,6-3 0</inkml:trace>
  <inkml:trace contextRef="#ctx0" brushRef="#br0" timeOffset="30">20090 1365 18413,'-27'-2'-899,"4"-3"1,-11 5 628,1 0 403,-6 13 0,-4 4 170,0 7 0,5 0-229,1 4 0,10 1-122,-2-1 0,10 1 146,0-1 0,5-6-264,5-3 1,2-3-115,7-2 1,8-1-85,6-4 1,4-2 129,10-7 0,-1 0-156,11 0 1,0-7-178,5-2 0,-1-4 125,1-1 1,-7-2 280,-3-3 1,-9 3 73,-5-3 1,-3-1-3,-2 1 1,-6-2 186,-3 2 0,-4 2-348,-1-7 0,-4 5-76,-1-4 0,-6 7-52,1 2 1,2 1-416,-1 8 331,-1 1 422,-4 10 1,2 7-156,2 5 217,4 1-61,6 2 1,1-5-45,4 3 0,5-8 121,9-2 1,-4-1 241,4 2-243,3-4 0,1-6 0,5 0 1</inkml:trace>
  <inkml:trace contextRef="#ctx0" brushRef="#br0" timeOffset="31">20659 1009 13311,'5'-22'-928,"-1"3"1185,1 3 1,-7 9-356,-2 2 1,-4 11 523,-6 8 1,-1 7-100,1 7 0,5 2-153,-1 4 1,2 0-60,-1 4 1,3 3-388,6-3 0,0 3-56,0 2 1,0-5 186,0 0 0,4 4 179,1 6 0,4-1-797,-4-4 1,5-5-631,-6 0 0,1-7 1360,-5 2 1,-6 4 0,-2-1 0</inkml:trace>
  <inkml:trace contextRef="#ctx0" brushRef="#br0" timeOffset="32">20474 1521 12084,'5'-24'-354,"-1"1"0,1 5 223,-5-1 0,0 8 156,0 2-496,7-1 500,0-4 18,8 0 1,0 5-71,4-1 0,-1 1-136,5-6 0,-2 4-30,7-3 0,-7 3 239,7-8 1,-2 3-36,2 2 1,1-5-1,-1 0 0,-1-6 25,-3 1 1,-5 4-10,-10 1-140,4-3 1,-12 6-78,4-3 28,-3 3 236,-2 8 188,0 2-107,-7 6 1,-1 6 417,-6 4 1,1 9-226,4 4 0,-4 9-33,4 1 1,3 5-304,1-5 1,3 7 37,2-3 1,0 3-389,0-2 216,0 3-19,7-5 1,0 1-255,8-4 1,-1 0-52,0-5 1,0 2-171,1-11 1,-6 0-388,0-4-243,-5-1 547,8-6 736,-4-2 28,0-6 1,5-6 38,-4-4 0,10-9 0,3-3 0</inkml:trace>
  <inkml:trace contextRef="#ctx0" brushRef="#br0" timeOffset="33">21199 1422 12102,'-14'14'181,"0"5"-46,-1 0 1,1 4 38,0-4 0,1 2-142,4-2 1,3-2-416,6 7 1,1-5 117,4 5 0,-2-7-204,7 2 0,-3-3-948,3-2 547,3 0 805,-6 0 1,8-6 0,-1-1 0</inkml:trace>
  <inkml:trace contextRef="#ctx0" brushRef="#br0" timeOffset="34">21156 1322 8472,'-19'-14'213,"1"0"0,-8 6 386,3 3 0,-3 3-48,3 2-337,2 7 1,13 1 28,3 6 1,5 0-16,5 0 1,5 1-1116,9-1 0,3 2 385,6 3 0,1-4 153,-1 4 1,5-3 197,0-2 151,1 1 0,-6-1 0,0 0 0</inkml:trace>
  <inkml:trace contextRef="#ctx0" brushRef="#br0" timeOffset="35">21711 1407 8545,'-22'-14'-90,"0"2"45,3 2 0,-2 4 1720,-2 6-767,8 0-826,9 0 1,6 1-88,0 4 0,0-2-455,0 7 0,0-6-121,0 6 148,0-1 0,2 6 28,2-1 1,-2-5-54,3 1 186,3-7 0,-1 5 80,8-3 1,-4-4 149,3 4 0,-3-3-20,8-2 1,-3 0 249,-2 0 1,0 4-26,0 1 0,1 6 176,-1-1 1,-6-1 60,-4 5 1,3-3-146,-3 8 1,0 2-151,-9-2-8,3 6 13,-10-3 1,-1 5 38,-6-3 0,-6 3 25,1-4 0,-4-1-52,-5 2 0,-2-8-68,-3-2 1,-2 0-109,7-4 1,0-4-111,5-1 164,5-4 0,-3-1 0,3 0 0</inkml:trace>
  <inkml:trace contextRef="#ctx0" brushRef="#br0" timeOffset="36">22678 1336 8515,'8'-12'0,"-4"9"-195,-8-7 1,-11 7 46,-8 3 391,-4 0 1,-2 1-79,1 4 1,-2-2-134,-3 7 0,-4-1-36,-5 6 1,-6-6-2,1 1 1,1-1 0,8 5 1,0-1-14,10-4-90,-4 4 50,17-5 0,2 4-38,13-2 1,8 1-8,11-6 0,4 0 6,11-5 0,2 4 46,7 1 0,-1 0-7,1-5 1,3 0 54,-4 0 0,3 0 25,-12 0 1,-2 0 63,-7 0 120,-3 0 1,-13 1 87,-4 4 0,-12-2-99,-11 7 0,-4-1 5,-15 5 1,0 2-178,-5 3 1,1-3-72,-1 3 0,2 1-2,3-1 1,0 0-607,10-4-636,-4-1 949,16 0 1,4-6 341,12-3 0,12-10 0,10-3 0</inkml:trace>
  <inkml:trace contextRef="#ctx0" brushRef="#br0" timeOffset="37">22706 1080 8515,'13'-36'-403,"-4"3"0,-2 9 426,-7 5 0,-2 5 703,-3 5 1,-3 2-367,-6 7 0,0 2-177,0 3 0,0 9 31,-1 10 1,1 2-10,0 3 0,1 6-231,4 2 1,2 5 33,7 0 0,0-1 9,0-3 1,7 8-18,2-3 1,9 2-262,1-2 1,6 0-86,-1-1 1,2 1-277,3 0 0,-2-7-171,-4-3 1,-7-4 332,-6-6 1,-7-2 459,2-7 0,-4 0 0,-1 0 0</inkml:trace>
  <inkml:trace contextRef="#ctx0" brushRef="#br0" timeOffset="38">22749 1521 8515,'8'0'-438,"-2"0"501,0 6 0,2-4-141,6 3 0,2-4 118,3-1 0,-1 0-270,5 0 1,1 0 8,4 0 0,1 0 214,-1 0 1,1-1-339,-1-4 1,-1 2 128,-3-7 1,1 6 215,-6-6 0,0 2-81,-5-1-80,0-4 350,-6 5 0,-3-1 275,-10-1 0,-4 7 18,-10-2 1,1 5-57,-5 5 0,5-2 96,-1 7 1,5-5-242,5 4 0,-2-4-193,6 4-51,0 1 0,12 2-226,2-2 0,5-2 13,5-4 0,3-2-244,7 3 0,-6-4 70,1-1 0,0-4 39,4-1 0,-6-6-23,-3 1 1,-8-1 121,-1 2 1,-7-4 203,2 4 1,-5-7-3,-5 2 0,-8-4 246,-6 9 0,-6 3 293,1 1 1,-7 3-251,-2 2 1,-1 3 205,6 7-195,0-1-77,6 12 0,1-1-50,7 4 1,6 1-80,3-1 1,5 3-174,5-3 0,9-4 26,10-1 0,4-3-200,5-2 0,2-4-61,3-1 1,8-6-249,-3 2 0,2-3 572,-2-2 0,0-7 0,-1-1 0</inkml:trace>
  <inkml:trace contextRef="#ctx0" brushRef="#br0" timeOffset="39">23531 1351 8515,'-10'-15'-285,"1"1"977,6 6 186,-4 2 0,18 6-478,4 0 0,8 0-177,1 0 0,3 6-201,1 4 0,1 2 128,-1 3 0,-1-4-27,-3 3 0,3-8-37,-4 8 1,-2 2-238,-2 3 0,-3 0-135,-2-5 1,-2 5-503,-2 0 1,-5 5 247,-10-5 1,-5 0-333,-9-5 1,-4 0 324,-10 0 1,1-6 546,-6-3 0,7-3 0,-3-2 0,6 0 0,4 0 0,4-8 0,5-6 0,8-5 0,2-5 0,3-3 0,2 3 0,2 2-79,3-1 0,1 5 111,3-1 1,-1 5 1115,-3 5-509,-3-4-135,4 11 198,-6-4-233,0 12-47,-6 2 1,-2 13 176,-7 2 0,6 6-223,0 4 0,5-1-254,0 6 1,2-1 18,2 6 0,2 0-171,2-1 1,1 1-449,9 0 403,-3-1 1,15-1 0,-6-3-941,2-4 1,-4-4 137,1-2 1,1-11 876,-1-2 0,6-11 0,-2 3 0</inkml:trace>
  <inkml:trace contextRef="#ctx0" brushRef="#br0" timeOffset="40">24270 1166 8437,'-14'-29'0,"0"7"0,-1 3 1202,1 10-788,6 2 0,4 7-220,8 0 1,4 2 57,6 3 0,5 4-34,0 10 0,5-1 52,-5 5 0,5-4 34,-5 5 0,6 1-185,-1 8 1,-2-1 81,1 6 0,-5-5-532,1 5 1,-5-2-41,-4 2 0,1 2-288,-7-7 1,-5 0 295,-9-5 0,-2-1-201,-3-3 0,-4-5 262,0-10 1,-4-2 198,4-7 0,-2-2-169,2-3 1,8-2 97,-3-8 0,9-5 227,1-4 1,4-4 0,4-6 0,9 4 309,6-3 1,6 3-104,-1 2 0,-4 6-59,-1 3 1,-3 8 73,-2 1 371,1 7-389,-1-3 0,-6 12-131,-4 4 1,0 2 212,0 2 1,-2 5-98,3 0 1,1 7-101,-1-3 0,4-1-104,-4 2 1,0-5-259,-5 5 0,0-7 0,0 2 1,-2-3-344,-3-2 1,-3 0 45,-6 1 1,-6-3 190,-4-2 0,-8-2-746,-1-4 423,0-2 298,-2 4 1,7-6 82,-1 0 1,3-5 267,7 1 0,1-7 0,9 1 0,-4-2 0,5-3 0</inkml:trace>
  <inkml:trace contextRef="#ctx0" brushRef="#br0" timeOffset="41">24796 1550 8437,'14'-15'-27,"1"1"0,-3 0 237,-2 0 1,-4 4 155,-6 1 1,5 4-99,0-4 1,-2 5 16,-8 0 0,-3 0-53,-6 0 0,-2 2-128,-3-3 0,3 9 64,-3 0 1,-1 7-186,1-1 1,5 3-41,4 1 1,7 0 81,-2 0 0,4 0-492,1 1 0,6-3 237,3-2 0,9 1 61,1-6 1,4-1-77,-4-4 1,7 0-236,-3 0 0,0 0 232,0 0 1,-4-6 272,5-4 1,-7-2-17,2-2 0,-5-1-56,-4 1 1,1 0 359,-6 0 1,-1 4 320,-4 1 296,0 6-681,0-4 1,0 9-120,0 3 1,0 4 104,0 10 1,-1 3-20,-4 7 1,2 1-229,-7 3 1,6-2 123,-6 7 0,7-6-241,-2 1 0,-1-1-45,1 1 0,-4-8-162,4 4 0,-4-6-5,4 1 0,-5-4-178,6-5 0,-1-6-300,5 1 76,0-7 70,0 3 285,13-6 388,-4-6 0,19-2 0,1-6 0,7-7 0,12-3 0,2-9 0,7-3 0</inkml:trace>
  <inkml:trace contextRef="#ctx0" brushRef="#br0" timeOffset="42">25820 1479 8437,'12'-15'109,"-2"1"1,1 0 236,-6 0 0,0-1-1,-5 1 0,-2 5-1,-3-1 1,2 2-85,-6-1 0,-1 3-123,-4 6 1,-5-5-372,0 0 1,-6 0 226,1 5 1,-3 2-382,-1 3 251,6-4-22,1 6 1,12-1-220,-1 3 237,7 4 0,3 1 61,9 0 0,6 1 69,4-1 0,-2-5 24,7 1 0,-5-5 154,4 4 0,-5-4-108,1 4 0,-4-6 411,0 2-217,-1-3-43,-6 4 1,0-4 59,-4 2-223,-2-2 1,3 0-175,-10 2 1,-5-1 120,-8 7 1,-6-1-217,-9 6 1,1-1-646,-6 0 0,5 0 396,-5 0 1,13-4-728,1-1 1198,7 1 0,3-2 0,-1-2 0</inkml:trace>
  <inkml:trace contextRef="#ctx0" brushRef="#br0" timeOffset="43">25990 1166 8437,'5'-29'67,"0"1"1,-2-1 219,-8 1 0,2 7 360,-6 7-35,6 0-325,-4 6 1,7 7-184,0 5 0,0 12-258,0 3 1,-1 8 181,-4 1 0,3 6-71,-2 3 1,2 9 53,2-3 1,6 3-298,4-4 0,-2-1 179,1-3 1,2 3 101,8-3 0,-3-1-2,3 1 1,-3-8 6,-2-2 0,0 0 0,0-5 0</inkml:trace>
  <inkml:trace contextRef="#ctx0" brushRef="#br0" timeOffset="44">26047 1422 8481,'0'-8'-462,"0"1"0,2 7 714,3 0-63,3 0 0,6 5 227,0 0 0,2 4-495,3-4 1,-2 1 34,7-1 1,0-2-384,4 7 0,0-7 47,1 2 0,-2-4-109,-4-1 0,4 0 489,-3 0 0,-4 0 0,-1 0 0,-3-1 0,-2-4 0,1 2 0,-1-7 65,-6 1 0,-2-5 61,-6-1 1,0 6 681,0-1 0,0 6 596,0-6 105,0 7-498,0-3-246,0-1-538,0 6-482,6-5-174,2 6 1,11 1 279,0 4 0,5-4 103,-5 4 1,6-3-2,-1-2 1,3 0-217,1 0 1,1 0-424,-1 0 1,-4 0-1358,-1 0 1578,-5-7 0,1 4-22,-10-6 1656,-2 6-570,-14-10-417,-1 11 0,-14-4 884,-6 6-552,-7 6-159,-8 2 0,5 7 144,1-1 1,5 2-227,-1 3 1,4 3-32,6 6 1,8 1-98,11-1 0,2 0-273,2 1 0,11-1-408,3 1 1,10-2 288,0-4 0,9-2-420,5-7 0,-2-5 85,2 1 0,0-7-108,5 2 1,-1-5 247,1-5 1,-2 2 441,-3-7 0,-3 1 0,-1-12 0,3-1 0</inkml:trace>
  <inkml:trace contextRef="#ctx0" brushRef="#br0" timeOffset="45">27099 1351 8481,'-6'-15'-387,"-2"1"-484,-6 0 1275,6 6 1401,-5 2-1120,12 6-411,1 0 1,8 0-168,6 0 1,2 1 70,3 4 0,-2 1-192,7 4 1,-2 2 172,2-2 0,3 3-143,-4 1 1,4 0-89,2 0 1,-3 0-261,-2 1 0,-3-1-110,-7 0 0,0-4 197,0-1 1,-1-4-153,-4 4 93,-2-6 164,-7 10-35,0-11 91,0 4 0,-7-6 179,-2 0 0,-5 0-211,-5 0 0,1 0-113,-5 0 1,-1 0-210,-4 0 0,-1-5 438,1 0 0,-7-6 0,-1 4 0</inkml:trace>
  <inkml:trace contextRef="#ctx0" brushRef="#br0" timeOffset="46">27114 1336 8481,'-10'0'0,"1"0"964,6 0 0,-4 2-307,7 3 0,0 3-176,0 6 1,0 2-167,0 3 1,0-2-1,0 7 1,5-1-43,0 6 1,-1-6 17,-4 1 0,0 0-322,0 4 0,0 5 112,0 1 0,0 0-698,0 0 0,0-9 160,0 3 0,-4-4-60,-1 0 0,-4-4-28,4-6 1,-5 1-386,6-1 1,-6 0 263,5 0 0,1 5 666,4 0 0,6 0 0,2-5 0</inkml:trace>
  <inkml:trace contextRef="#ctx0" brushRef="#br0" timeOffset="47">18825 6667 22172,'0'-14'-6048,"0"5"4059,0-1 1327,6 7 1245,-4-3 1,6 6 680,-4 0-743,-2 0 1,6 0-228,-4 0 0,0 1-449,5 4 1,-4 3 494,4 6 1,-4 1-63,5-1 1,-3 2-73,3 2 0,1 0-795,-6 6 1,6-1-193,-2 6 0,9 1 245,1 3 1,6-3 134,-1 3 0,4 2 302,5-2 1,4 0 400,5-4 0,1-1 21,-1 0 1,1-5 109,0-5 1,-2 3-66,-3-2 0,1 0 40,-6-5 0,1 0-309,-6 1 0,0 0-204,1 4 0,-5-3 20,-1 3 0,-4 2-285,5-2 1,-5 4-6,5-4 0,-5 2-2,4-2 1,3-3 105,7 2 0,-2-3-108,7-6 1,-6-3 357,1-6 179,-3 0 0,-2 0 1,1 0-1</inkml:trace>
  <inkml:trace contextRef="#ctx0" brushRef="#br0" timeOffset="48">19991 7165 28261,'-8'-6'-4525,"0"-7"1507,3-6 1658,3 7 0,-5 0 1366,2 8 0,3 1 1538,-2 7 1,-3 4-1506,2 6 1,1 2-504,4 3 0,1-1-824,4 5 0,9-4 1267,10 5 1,11-2 423,7 2 1,7 3 396,8-4 1,5 3-873,-1-3 0,-1-1-475,-7-3 0,-9-3 520,-6 3 0,-13-3 341,-1-2 1,-9 0-151,-5 0 1,-7-4-184,-12-1 0,-7 1 217,-13 4 0,-5-4 183,-4-1 0,-6 1-96,1 4 0,-6 5-289,11 0 0,0 1 134,10-1-88,6-3 0,1 5 1,7-7-1</inkml:trace>
  <inkml:trace contextRef="#ctx0" brushRef="#br0" timeOffset="49">21014 7307 27735,'-8'-6'-1729,"-4"4"3514,10-10-2916,-4 10 0,0-3 446,-4 10 850,-3 3 1,-1 11-390,0 0 0,4 6-285,1-1 0,1 3-544,-1 1 0,-2 1 602,6-1 0,0-4-828,5-1 1,2-5 991,2 1 1,0-3-457,5-2 0,1-6 465,4-4 1,0-2 570,0-2 0,0 0 297,1 0 1,-1-2 165,0-2 1,-4-4-499,-1-6 0,-4-1-34,4 1 0,-4-5-17,4 0 0,-5-1-263,0 1 0,-1 3-1150,2-3-499,-3 10 72,4-4 1231,0 11 0,-2 2 408,5 10 0,-4 2-138,4 3 0,-4-1 304,5 0 1,-3 5 441,3 0 1,3 0-105,-4-5 0,5-1 105,5-4 1,-1 2 118,5-6 0,1 1-500,4-1 1,-4-3 15,0 2 1,-7-4 649,2-4 1,-5 1-542,-4-7 0,1 1-389,-6-6 0,-1 0-322,-4-4 0,0 1-346,0-5 0,-1-1-253,-4-5 1,-1 6-38,-4-1 1,-2 5 69,2-5 1,2 7-264,-1-2 0,6 8 362,-2 1 0,-1 6 363,1-6 205,0 7 718,5-3-335,6 6 205,2-7 1,6 0 0,1-8-1</inkml:trace>
  <inkml:trace contextRef="#ctx0" brushRef="#br0" timeOffset="50">21427 7108 27480,'0'-20'-8766,"0"4"7204,0-3 0,4 8 1699,1 1 0,1 7 2172,-1-2-1228,-3 4-57,4 1 1,-6 6-1361,0 4 1,0 7-443,0 2 1,0 6 874,0-1 1,0 3 89,0 1 0,2 1-667,2-1 0,4 5-275,6 0 1,1 1 155,-1-6 0,5 1-372,0-1 0,0 0 1204,-5 1 1,0-2-465,0-4 0,-6-2-257,-3-7 405,3 0 220,-6 1-608,4-8 0,-6-2 1231,0-10 1,0-2-1041,0-8 1,-5 0 112,0-4 1,1 3-224,4-3 1,0-2 410,0 2 0,0 0 53,0 5 142,6 0 0,-3 1 130,7 4-763,-7 3 1449,9 6 0,-8 6-450,5 3 0,-4 4-184,4 1 1,-1 5-83,2 0 0,4 2 3,0-2 0,2-4 12,8 4 1,-6 2-278,6-2 1,-5 5-408,5-6 1,-5 1-587,5-4 1,-6-1 670,6 0 1,-5-4 64,5-1 0,-2-4 555,2 4 1,9-6-1,-3 4 1</inkml:trace>
  <inkml:trace contextRef="#ctx0" brushRef="#br0" timeOffset="51">22365 7478 26568,'-14'-14'-4657,"4"-1"3557,1 1 0,-5 0 1103,-5 0 0,-5 6 447,5 3 1,-6 4 219,1 1 1,-8 0-351,-1 0 0,0 6 108,5 3 0,1-1-390,3 2 0,4-1 206,5 5 1,7 1-120,4-1 1,2 0-722,2 0 0,6 0-9,4 1 1,10-1-63,9 0 0,2-4 69,12-1 1,-3-1-57,7 1 0,0-2 324,-4-7 0,1 0 186,-11 0 0,-4-2 736,-5-3 1,-9-2 59,0-8 1,-8 1-528,-7 0 0,0-5-693,0 0 0,-1-5-34,-4 5 0,-4 0 266,-10 5 1,1 2 374,-5 2 1,5 4 27,-1 6 0,-1 0 155,1 0 0,1 6 6,9 4 1,3 2-117,6 2 0,0 2-195,0 3 0,3-3 190,6 3 0,7-5 11,13-4 0,1 1-46,3-7 1,1 3-467,4-3 1,2-2 128,-7 3 370,7-4 0,-4-1 1,7 0-1</inkml:trace>
  <inkml:trace contextRef="#ctx0" brushRef="#br0" timeOffset="52">22848 7179 26568,'-4'-22'-3986,"-1"3"1,-6 10 3841,1 4 686,-2-3 1,-3 8 625,1 0 1,0 6-864,0 9 0,4-1-532,1 0 0,6 5-92,-2 0 1,3 6-692,2-1 0,2 3 755,3 1 0,3 1-150,6-1 1,0 1-631,0-1 1,5 0-309,0 1 1,0-5-713,-5-1 1924,-6-5 1,5 8 0,-5-3 0</inkml:trace>
  <inkml:trace contextRef="#ctx0" brushRef="#br0" timeOffset="53">22635 7535 26199,'-16'-15'-5271,"-1"6"5305,12 0 208,0 5 0,16-2 805,4 6 1,8 0-605,1 0 1,3 2-688,1 2 0,6-2 254,-1 3 1,1-4-435,0-1 0,2 5 419,7 0 0,-2-1-408,-3-4 723,3 0 1,-5 7 0,7 1-1</inkml:trace>
  <inkml:trace contextRef="#ctx0" brushRef="#br0" timeOffset="54">23445 7279 29050,'-4'9'-1770,"-1"1"0,-1-1 928,1 5 1,3 5 271,-2 0 0,2 0 247,2-4 0,0-1-35,0 0 1,0 5-166,0 0 1,2 5-253,2-5 1,4-1-1340,6-3 0,-2-1 752,2 0 0,-3-1 1513,8-4 0,3 4 1,0-5-1</inkml:trace>
  <inkml:trace contextRef="#ctx0" brushRef="#br0" timeOffset="55">23986 7336 26780,'-16'-2'-79,"-3"-3"1,2 2 33,-7-6 0,0 4 296,-4-5 1,-1 7 57,1-1 0,-4 2-89,4 2 0,-2 0-374,11 0 209,0 0-465,5 6 0,6 2-388,3 6 0,4-2-376,1 2 1,7-6 446,8 11 1,0-8 195,9 3 0,-5 0-10,5-4 1,-5 1 45,4-2 1,-4 4 282,5-4 0,-5-1-84,5 2 1,-7-7 1181,2 1 0,-8 3 942,-1-2-493,-1-1-955,-1-4 1,-2 2 245,-6 3-1281,0-4 0,-1 12-49,-4-4 1,-4 4 29,-10 1 1,-5 0 300,-9 1 1,-2-6-389,-3 1 910,-3-1 0,5-1 0,-7-2 0</inkml:trace>
  <inkml:trace contextRef="#ctx0" brushRef="#br0" timeOffset="56">24341 6923 25046,'-1'-17'-8373,"-4"3"7195,3-4 0,-6 17 2638,4-4 1,-3 10-778,-2 4 1,-2 10-622,6 5 0,-1 3-165,1 1 1,3 2-107,-2 3 1,4-3-861,4 4 1,9 0 1309,6 0 0,0 0-642,-5-1 1,5-1-426,0 6 0,0-6-45,-5 1 0,-6-8 159,-3-1 0,-3-7 709,-2 2 0,-7-3 0,-1-2 0</inkml:trace>
  <inkml:trace contextRef="#ctx0" brushRef="#br0" timeOffset="57">24270 7293 31396,'14'-13'-2652,"1"4"0,-3-4 1381,-2 4 1,2 1 960,-2-2 1,2 1 18,3-5 0,-1 0-123,0-1 1,0 1 89,1 0 1,-1 0-226,0-1 1,-5 1-784,1 0 0,-1 0 825,6 0 1,-6-1 281,1 1 0,-1 1 98,5 4 0,-4-2 106,-1 6 0,-4 0 186,4 5 1358,-5 0-435,2 0 0,-6 2-1146,0 3 0,0 3 92,0 6 0,0 6-2,0 4 1,-5 1-261,0-1 1,1 3-109,4-3 0,0 3-126,0 1 0,1 0-335,4 1 0,-2-1 7,7 1 1,-1-2 828,5-4 1,1 2 210,-1-6 1,-5 2-1352,1-2 0,-6-8 570,6 3 1,-5-9 135,4 0 785,-6-4 1,8-2 465,-6-4 1,5-5-606,-6-8 1,6 0-257,-5-6 0,4 1-146,-4-6 1,1 2 53,-1 4 0,-2-2-65,6 6 0,-4 0-33,5 4 1,-6 6 396,6-1 0,-5 7 9,4-1 1,-4 2 810,4 2 0,-5 6-726,0 4 1,-2 2-121,-2 3 1,5 0 26,-1 4 1,6-1-11,-5 5 1,6-4-195,-2 5 0,5-5 86,5 5 0,-1-7-457,5 2 1,-5 2-447,1-2 0,1-2 838,-1-8 1,0 4 194,-5-4 0,-1-1 46,-4 2 1,4-7 0,-5 3-1</inkml:trace>
  <inkml:trace contextRef="#ctx0" brushRef="#br0" timeOffset="58">25038 7250 27534,'-8'7'-2674,"2"1"1096,6 6 252,0 0 0,1 0 673,4 0 1,-2 1 324,7-1 0,-1 0-507,5 0-128,1 1 0,-3-1-1132,-2 0 1867,-4-6 1,-6 5 0,0-6 0</inkml:trace>
  <inkml:trace contextRef="#ctx0" brushRef="#br0" timeOffset="59">25024 7122 26235,'8'0'0,"-1"2"-944,-2 3 0,-3-2-460,3 6 1,1 1 260,-1 4 1,6 2 561,-2 3 0,8-3 311,2 3 1,8-4 383,2 0 0,1-1-527,8 0 1,1-5 335,9 1 1,2-1 0,7 6 0</inkml:trace>
  <inkml:trace contextRef="#ctx0" brushRef="#br0" timeOffset="60">25706 7265 26235,'-20'-15'-3772,"4"6"2952,-3-1 1,-3 3 1181,-2-3 1,-1-1 847,1 6 1,-3 1-381,3 4 1,-2 0-241,-3 0 0,2 1-475,4 4 0,2-2-175,7 6 0,0 1 39,-1 4 0,8 0-447,2 1 0,5-1-612,5 0 1,4 5 352,10 0 1,3 0-48,7-5 0,5 0 197,4 1 0,-1-1 127,0 0 1,1 0 449,5 0 0,-2 1 46,-3-1 1,-3-5 520,-7 1 1,-6-5 1405,-3 4-347,-9-6-356,-4 3-1021,-6-6 1,-13 5 189,-6 0 1,-9 1-44,-10-1 1,-1 1-767,-13 4 1,4 2 283,-4-2 1,5-2-285,-6 1 1,9-4-22,2 5 1,1-6-518,7 6 1,-4-6 1139,5 6 1,0-7 0,5 3-1</inkml:trace>
  <inkml:trace contextRef="#ctx0" brushRef="#br0" timeOffset="61">27469 6184 28258,'2'-12'-4916,"2"2"1,-2-3 3432,3 4 1,-2 1 611,2-1 596,-4-1 0,6 1 185,-7-1 0,0 5-597,0-4 104,6 6 52,-5-4 0,7 7 1597,-3 0 0,3 0 80,6 0 0,2 7-456,3 2 1,3 4 56,7 1 0,1-3-160,3 3 1,1-3 455,4 8 1,3-1 7,-3 1 1,-1-2-899,1 7 0,0-1-666,4 6 0,-5-1-188,-4 1 1,-3-1 357,-2 1 0,-4-1-53,0 0 0,-7 1-237,2-1 1,-3-4 2,-2 0 0,-1-7 37,-4 2 1,4 2 30,-4-2 1,8 0 106,2-5 0,7-5 632,-3 1 1,3-7 36,-3 2 1,4 1 14,-3-1 0,-4-1 160,-1-4 0,-8 0 107,-1 0 0,-7 0 1,3 0-1</inkml:trace>
  <inkml:trace contextRef="#ctx0" brushRef="#br0" timeOffset="62">27924 6127 31139,'-8'-6'-4281,"-3"3"3355,6-7 0,-4 6 196,4-6-1156,-6 7 2910,3-10-959,-6 12 0,0-7 217,0 3 1,-5 4-455,0-4 1,-7 3 724,3 2 1,1 2-220,-2 3 1,-5-2-137,-4 6 0,0-1 480,5 2 0,-2 2-755,-4-2 0,4 4 111,-3 5 1,5-3-236,4 3 1,0 1-407,10-1 0,3 5-638,11-5 0,2 4 202,2-4 1,12-1 752,13-9 1,7 4 325,11-4 0,-1-1 115,6 2 1,-6-6 112,2 6 1,1-2 51,-2 1 1,-1 4 35,-8-4 115,3-2 1,-11 12 0,5-4 0</inkml:trace>
  <inkml:trace contextRef="#ctx0" brushRef="#br0" timeOffset="63">29019 6369 27833,'-8'-19'-3700,"3"0"0,4 0 1876,1 5 1,-5 0 1308,0-1 438,0 1-330,5 6-65,0 2 644,-6 6 0,5 8-1153,-4 6 1,5 2 1005,5 8 1,2 1 323,8 8 1,-1-3-369,0 3 1,0 2 73,1-2 1,-1 2-122,0-2 0,-1-3 150,-4 3 1,-1-7-519,-3-3 1,-4-1-325,4 2 560,-3-3-444,-2-7-68,-7-6 1080,6-2-9,-6-6 1,3-6-193,-1-4 0,0-2-298,5-3 1,0 1 49,0 0 0,0 0-169,0 0 1,0-1 77,0 1 100,0 0-331,6 0 1,2 1 230,7 4 0,-6-3 302,1 8 1,-1-1 617,5 5 0,0-2 171,1-2 1,-1 2 22,0-3 1,-1 5-46,-4 5 1,2-2 427,-6 7 1,5 1-623,-6 8 1,6-3-693,-6 2 1,1 3-434,-5-2 1,0 5-525,0-5 0,0 6-172,0-1 1,0 1-248,0-1 0,0 1 110,0-6 0,0 4 230,0-4 1,0 0 283,0-4 0,2-7-63,3-4 1327,2 4 133,8-6 0,-1 2 506,0-8 1,-4 1-907,-1-7 0,1-6 1,4-6-1</inkml:trace>
  <inkml:trace contextRef="#ctx0" brushRef="#br0" timeOffset="64">28521 6653 29066,'-6'-14'-9403,"4"5"4627,-2-1 3914,2 7 223,2-3 1,0 7 314,0 4 1,0-2 154,0 7 1,0-1 8,0 5 0,2 1-1027,2-1 1,-1-2 1246,7-2 1,-1 2 628,6-2 0,0-2 281,4 1 10,-3-6 0,5 9-286,-7-8 0,-5 1 512,1-5 1282,-7 0-1709,3-6 0,-6-2-1301,0-6 0,0-1-344,0 1 1,2 0-30,3 0 1,-2 0 94,6-1 0,-2 1 229,7 0 1,-1 0 133,10-1 1,-4 6 293,5-1 1,0 1 0,4-5-1</inkml:trace>
  <inkml:trace contextRef="#ctx0" brushRef="#br0" timeOffset="65">28777 6682 29440,'-1'-8'-9831,"-4"3"6941,3 3 4163,-10 2 0,8 0 904,-5 0-805,6 0-360,-10 0-607,12 0 0,-6 7-1485,7 2 1,0-1 1005,0 2 1,5-1-349,0 5 0,6-4-662,-2-1 285,4 1 0,0 4-119,-4 0 0,4-6-666,-4-3 869,-3 3 0,2-7 2233,-3 4-109,-3-3-756,4-2 4666,0 0-5144,2-7 0,5-1-160,-4-6 0,4 0-515,-4 0 0,-1 0-548,2-1 780,6 1 1,-1 0 0,6 0 0</inkml:trace>
  <inkml:trace contextRef="#ctx0" brushRef="#br0" timeOffset="66">29630 6540 30036,'14'-15'-2854,"1"1"1,-6 0 1639,1 0 1,-7 4 894,2 1 0,-5 6 35,-5-2 1,-3-1 631,-6 1 0,-1 2 509,1 7 0,0 3-695,0 2 0,1 9-866,4-4 1,-2 3 589,6-3 0,0 5-409,5 0 0,0 0 104,0-5 1,6 1 178,4-1 1,4 0-55,5 0 0,-2-4-429,7-1 0,-6-6 403,1 2 744,3-3 0,-7-2 336,4 0 0,-9-2 69,-5-3 0,-4-2-840,-1-8 0,0 1-361,0 0 0,0-2-290,0-3 0,0 3-192,0-3 1,0-1-181,0 1 1,0 5-1124,0 4-249,0 1 1013,0 1 1519,0 1 1,0 9 145,0 3 0,0 4-71,0 10 1,0-1 238,0 5 1,0-4-122,0 5 0,0-2-44,0 2 1,2 3-106,2-4 1,4-1 318,7 2 0,-1 0-169,0 4 0,0-1 138,0-3 1,-1 3-467,-3-4 0,1-1-205,-7 2 0,1-6-255,-5 0 0,-6-2 501,-4-2 0,-4-1 295,-5-3 1,3 1-71,-3-7 0,2 1 328,-2-5 0,8 0 252,-3 0-487,3 0 1,3-6 0,2-2 0</inkml:trace>
  <inkml:trace contextRef="#ctx0" brushRef="#br0" timeOffset="67">30625 6511 32767,'15'-20'-7385,"-3"4"5360,-2-3 1,-4 3 857,-6 2 1,0 4 1133,0 1 1,-1 4-699,-4-4 940,-3 5 0,-8-2 583,-3 6 0,-5 0-945,-9 0 1,2 2 1009,-7 2 0,8 4-179,1 7 1,1-1 46,4 0 1,5 5-70,5 0 0,1 0-781,9-5 0,-1 0-597,5 1 1,1-1-453,4 0 0,3-5 442,6 1 1,2-5 208,3 4 520,-3-6 1,4 4 253,-5-7 1,-6 0 1647,1 0 146,-7 0 843,3 0-360,-6 0-1230,0 6-2521,0 2 0,-5 6 359,1 0 0,-7-1 248,1-4 0,-3 4-47,-1-3 0,0 2-170,0 2 0,4 1-195,1-1 0,4-5-1553,-4 1 843,-1-7 3518,-4 10-1169,0-12 309,-1 5-696,8-6 1,0 0 0,7 0-1</inkml:trace>
  <inkml:trace contextRef="#ctx0" brushRef="#br0" timeOffset="68">30640 6525 32767,'1'-9'-9831,"4"-1"7996,-3 1 117,4 1 2040,-6 2-969,0 6 0,0 6 243,0 3 1,0 4-91,0 1 1,0 7-1002,0 3 0,5-2 1146,-1 1 1,1-1-184,-5 2 0,2 3-244,2-3 1,-2-4-1580,3-1 2401,-4-3 0,-1-2 0,0 0 0</inkml:trace>
  <inkml:trace contextRef="#ctx0" brushRef="#br0" timeOffset="69">30654 6454 32767,'0'-14'-9831,"0"5"3521,0-1 2559,0 7 2431,0-3 649,0 6 2175,0 0 1,6 4-996,4 1 1,2 6-2255,3-1 2146,-1 2 1,0 2-1,0 1 1</inkml:trace>
  <inkml:trace contextRef="#ctx0" brushRef="#br0" timeOffset="70">30881 6511 24190,'-9'-13'-2419,"-1"4"1,1-2 1978,-5 6 1,0 0 1820,-1 5 0,1 2-720,0 3 0,1-2-711,4 6 1,-4 1-123,4 4 0,2 0-342,3 1 1,2 0-720,2 4-1,0-3 648,0 3 0,8-2-82,6 2 1,5-4 9,5-1 1,1 0 119,-6-4 0,5-4 532,-5-1 0,0-4 658,-5-1 3,0 0 0,-4-6-245,-1-4 1,-6-7-198,2-2 0,-4-5-566,-1 5 0,0-4 26,0 4 1,0 0-135,0 5 0,0 4-416,0 1-269,0 5 781,-6-2 1,5 17 141,-4 3 0,3 5 333,2 0 0,0-1-44,0 5 0,0 1 80,0 5 0,5-6-47,0 1 0,-1 0-18,-4 4 1,-1 0-277,-4 1 0,-3-1-117,-6 1 1,-7-1 147,-2 1 0,2-1 298,2 0 0,0-1-201,5-3 0,-3-3 129,7-7-778,4 0 916,0-6 1,12-2 138,3-6 1,10-12 0,4-4 0</inkml:trace>
  <inkml:trace contextRef="#ctx0" brushRef="#br0" timeOffset="71">31095 6568 22365,'0'-27'-3207,"0"3"0,0 9 1617,0 5 1434,0 7 1,0-5 62,0 3-90,0 4 393,0-6 1,0 9-3,0 3 1,1 3-689,4 6 1,-3 0 579,2 0 1,3 5-683,-3 0 0,3 2 411,-3-2 1,0-3-135,5 2 1,-6-2-188,2-1 30,-3-1 91,-2 0-228,0-6 478,0-2 0,-2-17 214,-3-3 0,4-5-156,-4 0 1,3 3 18,2-3 0,5-1 39,0 1 1,4 0 21,-4 5 1,1 1 306,-1 3-210,-3-2 1,6 10 570,-4-3 0,-1 4 273,7 1 79,-7 0 1,8 6-389,-6 4 1,0 2-278,-5 3 0,0-1-364,0 0 1,4 0 158,1 0 0,0 1-55,-5-1 1,1 0-441,4 0 0,-3 1-576,2-1 140,4 0 1,-6-5-836,3 1 1528,-4-7 1,-2 3 185,-4-6 0,2 0 383,-7 0 0,7-6-469,-2-3 1,-1-4-24,1-1 1,1-2-60,4-3 0,1 3-28,4-3 0,1-1 85,4 1 1,1 0-40,-6 5 0,6 4 46,-2 1-238,-3 5 0,2-2 904,-3 6 27,-3 0 0,5 2-88,-2 2 0,-2 4-285,7 7 0,-2 4-195,1-1 1,4 1 58,-4-4 0,6 4-269,4 0 0,-2 0 185,7-5 0,-7 0-362,2 0 0,-3 0-559,-2 1 0,-1-1 2,-4 0 0,-1-5 238,-3 1-194,-4-7 922,6 10 0,-1-18 1,2 3-1</inkml:trace>
  <inkml:trace contextRef="#ctx0" brushRef="#br0" timeOffset="72">31862 6611 22365,'-9'-10'-1693,"-1"1"0,1 4 1970,-5-5 1,-5 7 209,0-1 0,-8 2-180,-1 2 0,1 0 37,-2 0 1,2 0-187,8 0 0,2 6-498,8 4 0,-2-2-64,6 1 0,0 1-93,5 4 1,6 0 190,4 0 0,2-4-28,3-1 0,0-1-67,4 2 1,-1 1-70,6-7 1,-6 1 247,6-5 1,-5 0 238,5 0 1,-7-1 399,2-4 1,-3-3-124,-2-6 1,-1 0-178,-4-1 0,2-4-441,-6 0 1,0-1-265,-5 1 0,0 2-25,0-7 0,-6 6 97,-4-1 0,-3 4 58,-1 0 0,0 8 292,0 2 1,4 3 344,1 2 1,-1 2 89,-4 3 1,6 2-447,3 8 1,-1-1 238,1 0 1,2 0-199,8 1 1,0-1 146,9 0 0,-3-1 102,8-4 0,3 2-54,2-6 1,3 0-1,1-5 1</inkml:trace>
  <inkml:trace contextRef="#ctx0" brushRef="#br0" timeOffset="73">32161 6568 22365,'0'-8'-2828,"0"-5"1,-2 12 3018,-2-4 1,-4 5 1768,-6 5-1565,-1 3 0,3 6-509,2 0 0,4 0-444,6 1 0,0 0 75,0 4 0,1-3-339,4 3 0,3-3 980,6-2 1,-4 0-1265,-1 1-147,1-1 0,-1-2-120,1-2 893,-7-4 1,2-6 1219,-10 0 0,-1-8-1,-4-6-612,-3 0 1,-1-13 0,-8 5 0</inkml:trace>
  <inkml:trace contextRef="#ctx0" brushRef="#br0" timeOffset="74">31990 6426 20952,'15'0'-360,"0"5"1,4-1 0,-6 7-198,6-1 1,-6 1 409,6-2 1,-4 4 0,0-5 0</inkml:trace>
  <inkml:trace contextRef="#ctx0" brushRef="#br0" timeOffset="75">32374 6511 25165,'-1'-13'-2910,"-4"4"0,2 3 3906,-7 6 0,6 0-69,-6 0 0,1 0-264,-6 0 1,1 1-388,0 4 1,0 3-546,-1 6 0,6 5-275,0 0 0,5 2-707,0-2 0,2-2 429,2 7 0,2-7-169,2 2 0,4-3 52,6-2 0,2-5 380,3 1 1,-3-7 511,3 2 0,2-5 301,-2-5 0,-2 0 14,-8-9 1,4 1-80,-4-10 0,3-3 80,-3-7 0,2-1-94,-6-4 1,0-8-463,-5 3 1,0-3-305,0 4 1,0-1-282,0 0 0,0-4 25,0 0 0,0 6 394,0 7 1,0 9 52,0 1 423,0 7 1,-2-2 377,-3 10 1,2 2 529,-6 7 1,4 7-506,-5 2 1,6 5-29,-6 5 1,7 3-256,-2 7 0,7 1 120,7 3 1,2-1 107,13 6 1,1-1 85,9 6 0,-3 0-256,7-1 1,-6-1-916,1-3 1,-5 2 298,-4-7 1,-8-1-236,-7-9 0,-6 3 713,2-7 0,-3 0 1,-2-5-1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158"/>
    </inkml:context>
    <inkml:brush xml:id="br0">
      <inkml:brushProperty name="width" value="0.05292" units="cm"/>
      <inkml:brushProperty name="height" value="0.05292" units="cm"/>
      <inkml:brushProperty name="color" value="#FF0000"/>
    </inkml:brush>
  </inkml:definitions>
  <inkml:trace contextRef="#ctx0" brushRef="#br0">6711 1251 10531,'-14'-5'-1446,"0"1"1535,0-1 0,-1 0 356,1 0 1,5 1 185,-1 4-322,7 0 1,-3-2 54,6-3-291,0 4 0,12-6 84,7 7-639,13-6 352,4-2 0,20-6 3,5 0 0,-22 4 1,1 1-12,2-1 1,1 1-1,2-1 1,-1-1-1,-2 2 0,1-1 1,2 2-1,0 1-25,0-3 0,0 1 0,0-2 1,-1 1-159,-4 1 1,0-1 0,38-9-41,-7 5 1,-8 4-16,-6 1 0,-13 1 376,-11-1 0,-7 2 0,-3 7 0,1 0 0</inkml:trace>
  <inkml:trace contextRef="#ctx0" brushRef="#br0" timeOffset="1">7394 910 8618,'0'-14'-7,"0"-1"894,0 1 0,0 5-385,0-1 0,0 6-234,0-6 1,12 7-64,7-2 1,13 4-164,6 1 0,6-2 87,8-3 1,2 4-291,12-4 1,-6 3-393,2 2 1,-4 0 457,-1 0 1,-6 0-442,-4 0 0,-14 5 160,-4 0 1,-12 6 24,-3-2 1,-1 4 219,-8 1 1,-13 7 57,-11 2 0,-8 4-194,-6 2 540,3-7-210,-11 11 1,11-9-178,-3 9 1,9-5 187,5-4 1,5 1-486,4-6 1,5 0-97,10-5 103,3 1 403,13-7 1,7-2-1,8-6 1</inkml:trace>
  <inkml:trace contextRef="#ctx0" brushRef="#br0" timeOffset="2">8702 825 13826,'-26'-5'-339,"-2"0"0,3 2 1328,-8 8-353,3 9-307,7 8 0,3 6-49,6 1 1,6-1-413,3 1 1,3 4-206,2 0 1,7 0-229,2-4-146,4-1 329,1-6 0,0 3 11,1-6 0,-1 0-126,0-4 0,-6-6-489,-3 1 186,2-7 721,-5 3 0,4-8-11,-6-2 1,-1-4-28,-4-6 0,3-2 15,-2-3 0,-3-3-8,3-7 1,-1 1 86,5-1 0,0 1 179,0 0 1,6 1 390,4 3-315,2-3-122,3 11 1,-1-4 298,0 6 18,7 6-255,-6 1 0,11 7 19,-7 0 1,0 2-4,-5 3 0,0 3-47,0 6 1,-4 5-60,-1 0 1,-4 6-27,4-1 1,-4 3-136,5 1 0,-7-4 81,2-1 0,1 1-146,-1 5 0,-1-3-91,-4-2 1,5 1-370,0-6 1,1 3 96,-1-7 1,1 2-329,4-8 1,2-2 154,-2-2 699,2-4 1,9-1 0,1 0 0</inkml:trace>
  <inkml:trace contextRef="#ctx0" brushRef="#br0" timeOffset="3">9185 1024 9486,'8'-15'1253,"-2"1"-641,-6 6-482,0 2 0,2 6-26,3 0 0,7 0-398,7 0 1,11 0 183,-1 0 1,4 0-28,0 0 0,-3 0-31,3 0 1,-3 0-266,-1 0 1,-7 0-397,-3 0 533,-10 0-12,4 0 4,-12 0-131,6 0 248,-7 0 1,-7-5 25,-2 0 1,-10 1 205,-5 4 0,1 0-98,-6 0 0,4 0 473,-8 0 1,1 1-204,-1 4 1,3-2 1033,-3 7-629,3-1-259,1 12 1,7-4 110,3 7 1,8-7-179,2 2 1,6 2-276,-2-2 0,10 4 88,4-4 0,10 0-278,5-5 0,9-6-591,5-3 440,3-3 173,14-2 1,-7 0-1038,8 0-346,-2-7 1052,3-1 1,-3-4 477,-7 2 0,-1-4 0,-13 3 0,-1-2 0,-2 2 0</inkml:trace>
  <inkml:trace contextRef="#ctx0" brushRef="#br0" timeOffset="4">9782 924 8851,'-28'6'25,"-1"-2"-25,1 5 684,6 0 0,1 4 0,9-2-545,2-1-349,4-1-5,18-1 165,4-2 0,13-6-288,-1 0 167,7 0-61,8 0 0,1-6 55,3-3 37,-3-4 0,-1-1-211,0-1 0,-7-3 173,-3-1 1,-9 0-143,-5 4 0,-5 0 237,-4-4 0,-4 3-106,-6-3 0,-3 8 249,-7 1 1,-1 2 62,-12-1 0,-1 3 63,-5 6 1,-4 1 141,0 4 0,-5 8 369,5 6 1,0 6-290,4-1 0,9 1 101,6-1 0,1 2-354,8-2-223,0 3 283,12-5 0,5 3-367,7-6 0,7 0-6,-3-5 0,9-1 1,1-3 1,7 1-169,-2-7 0,7 1-252,3-5 0,-1-5 103,-4 1 1,-2-1-685,-3 5 1155,-3-6 0,-7-2 0,0-7 0</inkml:trace>
  <inkml:trace contextRef="#ctx0" brushRef="#br0" timeOffset="5">10792 839 8094,'-15'0'31,"0"-2"691,-4-3 1,-2 4-231,-3-4 0,-2 5-60,2 5 1,-8 3-204,-1 6 0,5 5-148,4 0 1,7 6-203,-2-1 1,8-2 139,1 2 0,7-7-269,-2 2 1,10 0 21,4-5 0,6 4 68,4-9 1,4-3-132,11-1 1,-4-5-197,3-5 0,1-3 194,0-6 1,-1-6-53,-5-4 0,-6-3 479,-3-1 1,-8-2-127,-1-3 0,-7 1 417,2-6 0,-5 2-136,-5-2 0,2-2 2,-7 7 1,6-5 21,-6 5 1,5 1 61,-4 9 1,4 4 331,-4 9-429,6-2 1,-4 12-687,7 0 239,0 12 127,0 10 0,2 8-219,3 4 1,4 0 33,10 4 0,5 3 16,9-3 1,-2-3-46,7-2 0,2-3-134,7-1 0,-1-6-122,6 1 1,0-8-664,5-2 918,0 0 1,0-6 0,0 6 0</inkml:trace>
  <inkml:trace contextRef="#ctx0" brushRef="#br0" timeOffset="6">11673 483 8382,'0'-34'-302,"0"5"702,0 7 747,0 14-738,0 2-503,0 18 0,7 4 314,2 13 1,-1 1-56,1 3 1,1-2 37,4 7 0,0 0-104,1 5 0,-1-2-92,0-3 1,0 3-117,0-3 1,-1 8-354,-4 1 1,-2-1-7,-7-8 1,-2 1-311,-3-6 1,-4 1 777,-10-6 0,-3-6 0,-6-1 0</inkml:trace>
  <inkml:trace contextRef="#ctx0" brushRef="#br0" timeOffset="7">11659 938 8382,'0'-14'-721,"0"0"0,0 4 1659,0 1-594,0 6 1,2-4-425,2 7 0,11 0 97,8 0 0,4-1-223,2-4 0,-1 4 94,0-4 0,6 3-164,-1 2 1,0-5 59,-5 1 1,-1-3 117,-3 3 1,3 2 13,-4-3 1,0 2 39,0-2 0,-1 4 8,2-4 0,-3 4 37,-7 1 0,0 0 163,0 0 1,-4 4 23,-1 1 0,-6 6 330,2-1 0,-3 2 233,-2 2 0,0 2-313,0 3 0,0 2 99,0 2-20,0 4-385,6-11 0,-3 9-15,7-6 1,-1 0 169,5-5-458,1 1 157,-1-7 0,-5-2-235,1-6 0,-7-2-63,2-2 0,-4-4 110,-1-7 0,-6 0 30,-4-4 0,-2-3 30,-2-7 0,-1 2-82,1 4 1,5-4 65,-1 3 1,7 4-19,-2 1 0,4 3-14,1 2 1,1 6-169,4 3 1,3 3 28,6 2 1,0 0 152,1 0 0,4 7 41,-1 2 1,8 4 17,-3 1 1,3-1 0,-3-4 0,4 2 101,-3-6 1,3 4-32,1-4 0,-4 0 40,0-5 0,-1 5 6,6-1 0,-1 1-81,1-5 81,-1 0 0,1 0 0,-6 0 0,1 0 0,-7 0 110,2 0 181,-3-6-92,-8 4 0,-3-4 331,-10 6 1,-9 0 290,-10 0 1,0 3-343,-4 6 1,-2 1 202,-8 9 1,-3-2-191,3 2 1,3 2-305,2 2 1,5 4-27,4-3 1,8-3-237,7-2 1,5 1 53,0-1 1,4-2-214,4-7 1,6 1-14,9-6 0,3-1-195,6-4 1,6 0 44,-1 0 0,5-6 39,-5-3 0,0-9-140,-4-1 51,-7-6 366,-2 3 1,-6-3 60,1-4 1,-7 4-51,-4-8 0,-2 3 155,-2 1 1,0 6-23,0-1 1,0 7 187,0-2 1,-5 8 196,0 1-405,-6 7 0,8 3-5,-6 9 0,6 4-26,-2 1 0,3 5-11,2 0 1,0 2-44,0-2 0,2-4-16,3 4 1,4-3-99,10-2 0,-3 1 137,3-1 1,3-2-221,2-2 0,-2 1-111,1-6 0,3 1-704,7-1 1053,-3-4 0,11 6 0,-5-7 0</inkml:trace>
  <inkml:trace contextRef="#ctx0" brushRef="#br0" timeOffset="8">13322 1024 8382,'15'-15'-731,"-1"1"0,0 0 695,0 0 0,-4-1 232,-1 1 0,-6 0 105,2 0 0,-3 0-88,-2-1 0,-7 6 296,-2-1 0,-10 7-12,-5-1 0,-3 2-7,-1 2 1,-7 0-195,-3 0 1,-6 6 0,1 4 0,-1 2-145,11 3 1,1-1-153,9 0 0,4 5-90,9 0 0,4 0-166,6-5 0,0 0-249,0 1 1,6-6 195,4 1 0,7-7-31,2 1 1,5-2 90,-5-2 0,4 0 90,-4 0 1,0 0 236,-4 0 0,-6-5-184,1 1 307,-7-1 68,3 5 356,-6 0-175,0 0-425,-6 0 1,-1 1 14,-2 4 1,1-3 17,3 2-104,4 4 53,-6-6-91,7 4-16,0-6 339,0 0-284,-6-6 1,3 3 11,-7-7 1,6 1-7,-6-5 0,5 4 29,-4 1 0,1-1 8,-1-4 0,1-5-5,3 0 1,3 0 4,-2 5 1,2 0-6,2-1 0,6 1 40,4 0 1,3 5 15,1-1 1,0 7 17,0-2 1,2 4-52,3 1 1,-2 0 90,7 0 0,-2 1-76,2 4 0,1 3 175,-6 6 0,0 0-150,-5 0 0,0 5 145,1 0 0,-6 7-59,1-3 0,-7-1-41,2 2 0,-4 0-56,-1 4 1,0 1 13,0-1 0,0-4-334,0-1 1,-5 1 99,1 5 1,-7-6-489,1 1 1,2-7 76,-1 2 0,4-4-854,-4-6 333,5 4 358,-2-12 749,6 6 0,6-7 0,9-13 0,7-3 0</inkml:trace>
  <inkml:trace contextRef="#ctx0" brushRef="#br0" timeOffset="9">13849 896 8382,'0'-15'-588,"-2"6"712,-3-1 0,2 6 668,-6-6 0,4 7-399,-5-2 1,1 4-210,-5 1 1,-2 0 3,-3 0 0,-3 6-131,-7 4 0,1 4-233,-1 5 1,6-3 122,-1 2 1,7-2-183,-2-2 0,9 1-43,6-1 0,2 0-40,2 0 0,2 1 124,2-1 1,6-5 97,9 1 0,3-7 39,6 2 1,1-4-34,-1-1 1,5 0 145,0 0 0,1 0-71,-6 0 0,-4-1 124,-1-4 72,-5 3 5,-4-4 391,-1 6-222,-12-6-68,6 4 0,-14 1-39,-2 5-87,-4 7-66,-1-3 1,0 6-204,0 1 1,-5-1 167,0 0 0,-5 0-383,5 1 1,-6 3-49,1 1 0,2-4-236,-2-6 1,5-4 137,-4 4 0,5-5-64,-1 0 0,8-2 533,2-2 0,5 0 0,-2-6 0,6-2 0</inkml:trace>
  <inkml:trace contextRef="#ctx0" brushRef="#br0" timeOffset="10">14048 896 8382,'15'-2'0,"-5"-3"1114,-7 4 0,-9-4-378,-4 10 0,2 3-193,-1 6 1,1 0-309,-2 0 1,4 5-216,6 0 0,0 2 142,0-2 1,0-4-91,0 4 0,0 2-742,0-2 1,0 0-66,0-5 0,0 0-449,0 1 0,0-6 380,0 0 804,0-5 0,6 2 0,2-6 0</inkml:trace>
  <inkml:trace contextRef="#ctx0" brushRef="#br0" timeOffset="11">14346 597 8367,'0'-28'249,"0"1"-208,0 3 0,2 4 1525,2 5-1032,-2 7 1,11 2-202,-4 6 1,4 0-131,1 0 0,0 6-1,0 4 1,1 7-43,-1 2 1,0 11 92,0-1 0,-4 4-237,-1 0 0,-4 3 165,4 7 1,-4-3-479,5 2 0,-2-2-71,1 7 1,4-3-199,-4-1 0,-2-5 288,-3 0 1,3-7-146,-3 3 1,1-4-57,-5-2 0,0-6-142,0-3 0,-5-3 15,1-2 1,-3 0 192,3 0 0,0-6 413,-5-3 0,-1-3 0,-4-2 0</inkml:trace>
  <inkml:trace contextRef="#ctx0" brushRef="#br0" timeOffset="12">14460 1024 8367,'-6'-29'-279,"-1"7"611,-2 3 0,2 3 1459,7 2-1416,0 0 0,7 1-333,2 4 1,10 2-190,5 7 1,3 0-583,1 0 1,2 0-136,3 0 1,2 5 128,3 0 735,3 6 0,2-3 0,7 6 0</inkml:trace>
  <inkml:trace contextRef="#ctx0" brushRef="#br0" timeOffset="13">15128 853 8367,'-8'-9'1122,"-6"-1"1,0 7-545,-5-2 0,3 4-11,2 1 1,0 1-315,-1 4 0,6 8-41,-1 5 0,7 6-60,-1-5 1,2 6-208,2-1 1,0-2-413,0 2 0,0-7 350,0 2 1,2-5-1449,2-4 814,-2 3 0,10-12-191,-2 4 1,-2-4 179,1-1 762,-6 0 0,10-12 0,-5-4 0</inkml:trace>
  <inkml:trace contextRef="#ctx0" brushRef="#br0" timeOffset="14">14929 668 8367,'-19'-6'0,"0"-4"0,0 2 973,5-1 1446,6 6-2061,2-3 0,7 6-184,4 0 1,5 1-176,9 4 1,-2 3 160,7 6 1,-5-5-82,4 1 0,-1-1-208,2 6 1,3-3-520,-3-2 1,-2 2 44,1-2 603,-5 2 0,9 3 0,-5-1 0</inkml:trace>
  <inkml:trace contextRef="#ctx0" brushRef="#br0" timeOffset="15">15441 839 8495,'0'-14'1163,"0"-1"-749,6 7-246,-4-4-18,4 10 0,-12-4-60,-4 6 1,-2 0 158,-3 0 0,-3 6-35,-1 4 1,0 4 13,4 5 1,3-2-70,2 7 1,4 0-42,6 4 0,2-1-86,2-3 1,4 1-156,6-6 74,7 0 49,1 1 0,6-10-244,1-1 1,-1-6 104,1-3 0,-1 0-54,1 0 1,-2-7 107,-4-8 0,-2 0 4,-7-9 1,-1 5 65,-4-5 0,-3 0 38,-6-4 0,0 0-9,0-1 1,0 1-29,0-1 0,-4 2-35,-1 4 1,-6 2-179,1 7-388,4 0 102,-7 6 68,6 2 1,-1 14 137,3 6 1,3 0-86,2 5 0,0-2 160,0 2 1,2-5 40,3 1 0,1-1 19,3-5 0,9 2-13,-4-1 1,3-2 184,-2-3 0,4-4 0,0 4 0,4-4 0,-4-1 0,2 0 0,-2 0 0,-4-6 0,6-2 418,-7 0 139,0-4 242,1 4-375,-7 0-200,-2 2 1,-6 7 880,0 4 0,0 3-207,0 6 0,0 2-619,0 3 0,0-2-3,0 7 1,5-7-242,-1 2 0,3-3-98,-3-2 1,0 0-86,5 1 0,-4-8-3,4-2 45,-6-3 1,5-2-61,-3 0 0,1-7-100,4-2 1,2-5-9,-2-5 0,4 3 131,5-3 1,3-3 46,7-2 27,-1 4 46,7-7 1,-5 6-15,3-2 0,0 2 105,-4 7 0,1 4 550,-11 1-81,0 6-57,-5-4 1,-6 9-321,-4 3 0,0 4 0,0 10 0,0 0-330,5 10 1,0-4 116,6 8 1,1 3-248,2 2 0,-2-1-255,3 1 1,3-2-494,2 2 1,-3 1 1047,-2-6 0,-4 1 0,0-6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174"/>
    </inkml:context>
    <inkml:brush xml:id="br0">
      <inkml:brushProperty name="width" value="0.05292" units="cm"/>
      <inkml:brushProperty name="height" value="0.05292" units="cm"/>
      <inkml:brushProperty name="color" value="#3165BB"/>
    </inkml:brush>
  </inkml:definitions>
  <inkml:trace contextRef="#ctx0" brushRef="#br0">27498 8800 13144,'-23'0'-18,"4"0"160,4 0 22,0 0-76,8 0 1,7 0 128,9 0 1,10 0-106,5 0 0,12 0 98,11 0 0,13-5-141,-20 3 0,1-1 0,3-2 0,2-1-292,8 2 1,1-1 0,3-1-1,3-1 320,6 0 0,3 0 1,3 0-1,2 0-371,-19 2 0,2 0 0,-1 1 1,1-1-1,0 0 0,1 0 324,5 1 0,2-1 0,-1 0 0,0 0 0,1 1 0,0-1 8,3 0 1,1 1-1,0-1 0,0 0 1,0 0-1,1 1-61,5-1 0,0 0 0,0 0 0,-1 2 0,0 0 1,1 0-254,2 0 1,1-1 0,1 1-1,-20 2 1,1 0 0,0 0 0,0 0 264,2-2 0,0 1 0,0-1 0,-1 1 0,17 1 0,-2 0 0,1 0 5,0-1 0,-1 1 1,0-1-1,-2 1 0,-1 1 1,0 0-280,3-1 0,1 1 0,-1 1 1,-1 0-1,-1 1 0,0 1 248,-2 0 0,0 0 0,-1 1 0,-3-2 1,-1 1-1,-1-1-132,-2 1 1,0 1 0,-1-1 0,-5 0 0,0 0 0,-1 0 32,0 2 1,1 0 0,-1 0-1,22 2 1,-4 0-38,-8 0 0,-3 0 0,-5-2 0,-1-1-132,-8 1 1,-3 0 0,-7-1 0,-1 0 763,26 5-479,-19 4 0,4-11 0,-13 2 0,0-2 0</inkml:trace>
  <inkml:trace contextRef="#ctx0" brushRef="#br0" timeOffset="1">28095 9468 14207,'0'-33'-2707,"0"0"2111,0 6 1,-5 2-500,0 6 684,0 0 1,5 5 354,0-1 1,-1 3-38,-4 2 1,2-1 4,-6 6 0,-1-4-154,-4 4 1,-2-4 423,-3 4 1,2-4-85,-7 4 0,0-2 537,-4 3 1,-1 2 77,1-3 1,-5 10 59,0 5 1,-1 4-82,6 5 1,1 3-69,3 6 0,4 2-528,6 4 1,1 2-9,4 6 1,2 1-201,7 0 0,7-2 0,2-3 1,5-3-447,5-7 1,10-6 134,9-3 1,4-5 110,6-4 1,-3-4 122,8-6 1,-1-6 119,5-4 0,-7-4 206,-2-5 0,-9 2 5,-1-7 0,-11 0 59,1-4 0,-10-5-125,-4 0 1,-2-2-367,-7 2 0,0-2-165,-5-3 1,0-2-764,0 7 1047,-6 0 0,-2-8 0,-6-3 0</inkml:trace>
  <inkml:trace contextRef="#ctx0" brushRef="#br0" timeOffset="2">27839 9383 14521,'-8'0'-1444,"2"0"1241,18 6 1,-2 2 327,9 6 1,1 2-295,-1 3 0,0 3-32,-5 7 1,-4-1-109,-1 0 0,1 6 113,4-1 1,-5 0-67,1-5 1,-5 6-297,4-1 0,-6 0 147,2-5 1,-3-4-116,-2 0 0,4-12 88,1 3 1,1-11 636,-1 1 26,3-3 1,11-13 144,0-4 0,0-8 189,-5-1-448,7-9 0,1-4 0,6-5 0</inkml:trace>
  <inkml:trace contextRef="#ctx0" brushRef="#br0" timeOffset="3">28450 9269 14521,'0'-14'-2127,"0"0"1772,0-1 0,0 6 794,0 0-82,0 5-399,0-2 1,-6 14 298,-4 6 1,-1 2-30,2 8 1,-2-1-258,6 6 0,0-1 104,5 1 0,0 4 33,0 0 0,2 0-65,3-4 1,2-3-232,8-2 1,1-3 156,2-7 0,1 0-216,10 0 0,-2-6 145,11-3 0,-2-3 68,2-2 1,-3-7 292,-7-2 1,-1-5-43,-3-5 0,-1 1-11,-8-6 0,0 1-66,-10-6 1,0 1-345,-5-1 0,0-1 44,0-3 1,-2 3-338,-3-3 1,-2 3-68,-8 2 1,1 4-536,0 0 764,0 7 1,-1-2-198,1 9 367,6 4 0,-3 8 355,7 2 0,-1 4-314,5 7 1,0-1-24,0 0 0,1 0-22,4 0 0,-2-4 45,7-1 175,-1-5 0,5 8 0,1-4 0</inkml:trace>
  <inkml:trace contextRef="#ctx0" brushRef="#br0" timeOffset="4">29047 9113 14567,'15'-7'863,"-8"6"-520,0-5 0,-7 12-618,0 3 0,-2 10 403,-3 5 1,2 4-1,-6 6 1,6-3-340,-2 7 1,3-2-69,2 2 0,0 3-310,0-3 0,2-1 109,3 1 0,-2-8-64,6-2 0,-4-1-327,4-8 124,1 0 0,4-11 234,0-4 0,-4-2 250,-1-2 0,1-6 539,4-4 1,0-7-187,0-2 0,7-13 1,1 2-1</inkml:trace>
  <inkml:trace contextRef="#ctx0" brushRef="#br0" timeOffset="5">29346 9155 24936,'0'-14'-6538,"0"5"4328,0-1 2140,0 7 0,0-5 119,0 3 1,6 4 643,4-4 0,-1 2-160,5-2 1,-3 4 21,8-4 0,2 3-477,-2 2 1,6 0 804,-1 0 1,3 0 91,1 0 0,1 0-135,-1 0 0,0 7-278,1 2 1,-1 5-811,1 5 1,-7-1-492,-3 5 0,-8-4-151,-2 5 1,-5 0-92,0 4 1,-4 1 323,-4-1 1,-4 5 90,-7 0 0,1 0 53,0-4 0,-5-2 287,0-4 1,5 3-80,4-7 1,7 0 60,-2-5 0,5 0-249,5 0 1,5-4 545,9-1 1,3-6-111,6 2 0,1-3 115,-1-2 0,0 0-179,1 0 1,-5 0-22,-1 0 0,-1-2 338,2-3 0,-3-2 1,-7-8-1</inkml:trace>
  <inkml:trace contextRef="#ctx0" brushRef="#br0" timeOffset="6">29417 9539 12243,'-14'-14'-835,"0"0"1029,6 6 1,12 2 179,11 6 1,15 0-479,3 0 1,8 0 76,6 0 1,-3 0-178,4 0 0,1 0-297,-2 0 0,1 0-5,-6 0 577,-5 0 1,4-7-1,-5-1 1</inkml:trace>
  <inkml:trace contextRef="#ctx0" brushRef="#br0" timeOffset="7">30270 9127 25202,'-8'-13'-5211,"-5"1"5884,4-7-755,3 6 1,1 13 3036,10 0-2758,3 6 1,6 2-492,0 7 1,0 3-1225,0 1 0,1 2 245,-1-2 1,-5-2-110,1 7 0,-2-5 1253,1 5 0,4-7 0,-5 4 0</inkml:trace>
  <inkml:trace contextRef="#ctx0" brushRef="#br0" timeOffset="8">30426 9383 22303,'-14'0'0,"-5"-2"114,0-2 0,5 2 629,5-3 1,5 2-975,0-2 171,2 4 0,4 1-1009,2 9 0,0 4-131,5 1 1,-4 2-2697,4 3 3538,-6-3 1,10 10-1,-5-3 1</inkml:trace>
  <inkml:trace contextRef="#ctx0" brushRef="#br0" timeOffset="9">27412 10207 19178,'0'-14'-3574,"2"2"3566,3 2 1,4-1 945,10 6 0,9-4-281,10 4 1,16-1-264,8 1-557,-23 1 0,2 0 0,1-1 0,0 1 225,7-1 1,1 0 0,4 1-1,1-1-496,6-2 0,2-1 1,2-1-1,1-1 611,0 1 0,1 0 0,3-2 0,0 1-148,1 0 0,0 1 0,0 1 0,0-1-149,3-3 0,-1 0 0,0 2 0,0 1 52,0-3 0,1 0 0,-3 3 0,0-1 26,0-2 0,0 1 0,1 2 0,0 0 41,-5-1 0,-2 1 0,0 3 0,-2 1-1,-7 0 1,-3 1 0,-3 2-1,-2 1-152,-4-2 1,-2 1 0,35 0 105,-11 2 1,-9 5-478,-9 0 1,-12 6 39,-8-2 0,-7 6 485,-12 4 0,4-10 0,-5 4 0</inkml:trace>
  <inkml:trace contextRef="#ctx0" brushRef="#br0" timeOffset="10">28080 10989 21514,'-7'-8'-3137,"0"2"2634,7 6 1,-4 2 1777,-1 2-1171,0 4 0,0 13-264,1 3 0,-6 1-28,5-2 1,1 4-124,4-3 0,0-2-281,0 2 0,6-7 245,3 2 0,4-9 346,1-6 1,7-2-408,2-2 0,0-2 308,0-2 1,-4-6 346,5-9 0,-7 2-192,2-7 0,2 0 90,-2-4 0,0-2-193,-5-3 0,0 1 286,0-6 0,1 7-300,-1-2 0,-6 9-27,-4 5 0,3 8 365,-2 1-268,-1 7 0,-10 8 412,-4 9 0,-2 16-227,-2 3 1,-1 7 234,1 3 1,6-2-462,4-4 1,2 5 12,2-5 1,2-3-202,2-6 0,9-1-205,6-8 1,1-6 32,-1-9 1,2-2 285,3-2 0,1-2 219,-6-2 0,5-6 242,-6-9 0,0 2-214,-9-7 0,4 0-165,-4-4 0,-1-1 143,2 1 1,-5 0-92,4-1 0,-6-4-155,2 0 0,1 0-633,-1 4 0,1 2-20,-1 4 1,-3-3-1276,2 7 841,-2 0 963,-2 5 131,0 6 1,-6-4-1,-2 4 1</inkml:trace>
  <inkml:trace contextRef="#ctx0" brushRef="#br0" timeOffset="11">28692 10605 15577,'6'-14'23,"-4"6"1078,10 2 1,-5 9-1148,2 7 1,4 1-218,-4 12 1,-1 1 63,2 5 0,-7-1-126,2 0 1,-4 2-23,-1 4 1,0-4 33,0 3 1,0-2 80,0 3 0,0-4-312,0 3 0,0-3 239,0-2 1,0-6 180,0-3 1,0-3 59,0-2 0,0-4-117,0-1-58,0-6 310,0 4 0,2-9 195,2-3 1,4-4-206,7-10 0,4 2 165,0-7 0,4 2-11,-4-2 0,5-3 47,-5 3 0,-2 4 102,-7 1 1,2 8 599,-2 1 584,-4 7-1215,0-3 1,-4 6-203,3 0 0,-4 6-312,4 4 1,1 7-108,-1 2 1,5 6-153,-6-1 0,7-2 54,-1 2 0,3-5-352,1 5 1,0-5 75,0 4 1,0-5-296,1 1 0,4-4-22,0 0 0,1-1 659,-1 0 0,-2-5-179,7 1 641,0-7 0,4 3 1,1-6-1</inkml:trace>
  <inkml:trace contextRef="#ctx0" brushRef="#br0" timeOffset="12">29602 10861 15856,'0'-22'-1078,"0"3"0,-7 10 1433,-2 4 1,-4-1 197,-1 1 0,-2 3 134,-3 12 0,2 6-346,-7 12 1,1 1-352,-6-1 1,2 5-46,4 0 0,4 5 44,9-5 1,-1-1-123,6-8 1,1 1 69,4-6 0,8 0-460,6-5 0,6-1-115,9-4 1,5-2 229,4-7 1,-1 0 120,1 0 1,-7-7-31,2-2 0,-4-4 341,-5-1 0,-5-7-124,-10-2 1,2-4-77,-6-2 0,0 6 297,-5-1 0,0 0 36,0-4 1,-7 1-307,-2 3 0,-4 5 190,-1 10 1,0 3 74,-1 6 1,1 1 209,0 4 0,0 3 85,0 6 1,1 5-152,3 0 0,4 6-280,6-1 0,0-2-45,0 2 1,11-7-139,3 2 0,5-3 71,0-2 0,3-6-310,7-3 1,1-4-41,3-1 0,-3 0-74,3 0 1,2-6 441,-2-4 0,0-7 854,-4-2-612,-7-6 0,-2-4 0,-5-7 1</inkml:trace>
  <inkml:trace contextRef="#ctx0" brushRef="#br0" timeOffset="13">29986 10549 15856,'-7'-23'-3015,"4"5"2580,-6 8 1,4-1 973,-5 6 0,6 8 299,-6 12 0,6 2-374,-6 11 0,7-2-226,-2 7 1,4 3-184,1 2 1,0-2-440,0 2 1,0-1 516,0 1 1,6-2-156,3-3 1,-1-3-45,2 3 1,-1-3-1195,5-1 0,1-6 342,-1 1 0,0-7 8,0 2 0,-4-9-238,-1-5 896,1-4 0,2-2 631,-2-4 0,1-9-141,-6-10 1,-1 2-96,-4-2 0,0 1 6,0-6 0,0 5-23,0 1 0,-4 5 88,-1-1 1,-5 8 281,6 2 0,-7 6-72,1-2 1,2 8 138,-1 2 0,6 11-401,-2-2 1,3 3 71,2-3 1,0 2-168,0 3 1,7-3-18,2 3 1,5-3-427,5-2 0,-1-5 95,5 1 0,1-7-375,4 2 1,1-4-208,-1-1 991,1 0 0,6-12 1,1-4-1</inkml:trace>
  <inkml:trace contextRef="#ctx0" brushRef="#br0" timeOffset="14">30625 10677 16833,'-14'6'3508,"5"8"-3383,-1 10 1,7 3-224,-2 1 0,4 5-353,1 0 1,0 5-33,0-5 1,0 5-129,0-4 1,0-1 148,0-5 0,0-4-342,0 0 1,1-7-167,4 2 0,-2-8 346,7-2 0,-1-5 74,5 0 0,-2-4 314,2-4 1,-3 0 323,8-5 1,3-5 682,2-5-592,-4 0 0,13-2 0,-3-1 0</inkml:trace>
  <inkml:trace contextRef="#ctx0" brushRef="#br0" timeOffset="15">31137 10776 16128,'10'-5'1524,"-1"1"366,-6-7-1933,4 3 0,-14 0-94,-2 3 1,-4-1-249,-1 1 0,-6 0 189,-4 5 0,2 5 143,-2 0 0,7 4 159,-2-4 1,8 6-411,1-2 0,7-1-392,-2 2 384,4-1 1,1 5 224,0 1 0,0-1-129,0 0 0,0 0 190,0 1 0,1-1-288,4 0 0,-2-1-30,7-4 0,-6 4 34,6-4 0,-1 2 37,6-1 77,-1 2 0,-5-5-505,1 2 53,-7 4 0,2-5-4,-10 6 842,-3 0 1,-13 0 0,-1 1 0</inkml:trace>
  <inkml:trace contextRef="#ctx0" brushRef="#br0" timeOffset="16">28649 12084 19948,'-14'0'0,"0"0"0,0 0 1995,-1 0-1297,1 0 0,5 8 416,-1 6-1046,1 0 1,-1 13-201,1-3 1,6 3-322,-2 1 0,3 1-116,2-1 1,2 0-393,3 1 1,2-7-15,8-3 0,4-3 370,0-2 0,6-6-176,-1-3 0,2-4 345,3-1 0,-1-6 150,1-4 1,-1-9 219,1-4 0,-7 1 64,-3-2 0,0 0 15,-5-4 0,3-2 78,-7-3 0,-4 1-216,-1-6 0,1 8-479,-1 2 1306,0-1-828,-12 13 0,4 2 229,-6 9 0,4 5 348,-5 5 0,7 8-158,-2 6 1,4 6-298,1-1 1,0 3 123,0 1 1,6 0-728,4 1 0,4-2 233,5-4 0,-3-2-414,3-7 0,3 0 489,1 1 1,3-7-692,-3-4 1,4-2 1092,-3-2 0,-4-6 0,1-2 0</inkml:trace>
  <inkml:trace contextRef="#ctx0" brushRef="#br0" timeOffset="17">29189 12013 15659,'0'-8'451,"0"2"0,7 12-858,2 3 0,4 4 340,1 1 1,0 2 117,1 3 1,4-3-298,-1 3 0,0 1-102,-9-1 1,4 0-2,-4-5 1,-2 5-570,-2 0 559,-4 0 1,-1-4-243,0-1 1,0-5 266,0 1 0,-1-7 232,-4 2 1,-3-4-43,-6-1 1,-1 0 171,1 0 0,0 0 349,0 0 1,-5-6 117,0-4-489,0-9 1,-2-3 0,-1-6 0</inkml:trace>
  <inkml:trace contextRef="#ctx0" brushRef="#br0" timeOffset="18">29104 12041 15659,'-14'-22'-2806,"4"3"2717,1 10 0,4 2 663,-4 7 0,6 7 71,-2 2 1,3 10-252,2 5 1,0 9-43,0 5 1,0 3-212,0 2 0,2-1-67,3 1 1,3 0-130,6-1 1,-5 1 167,1 0 0,-2-7-872,1-3 1,4 2-157,-4-2 0,-1 5-49,2-5 0,-6 0 339,6-4 1,-5-1-167,4 1 1,0-7-354,6-3 1177,-1-4 0,6 0 0,3-1 0</inkml:trace>
  <inkml:trace contextRef="#ctx0" brushRef="#br0" timeOffset="19">30128 12013 18961,'-14'-6'-2659,"-1"-1"1970,1-2 0,0 2 1572,0 7 1,0 0-283,-1 0 1,0 0-618,-4 0 1,3 0 137,-3 0 0,8 2 46,1 3-150,1-4 0,1 7 1,3-3 250,4-3-509,1 10 1,1-5-407,4 2 0,3-1 398,6-3 0,0-2 82,0 6 0,1-6-43,-1 2 0,6-3 44,4-2 1,1 0 184,-1 0 1,3 4-117,-3 1 0,1 5 399,-1-6 1,-2 7 88,-3-1 1,-4 3-161,4 1 1,-8 0-319,-1 0 0,-5 2-172,4 3 1,-6-3-662,2 3 467,-3-3 1,-4-2 314,-3 0 0,-4 0 274,-10 0 1,-3-4 34,-7-1 1,1-1 248,-1 2 1,-5 1-343,-4-6 0,3 4 135,2-4 1,0 0-301,4-5 1,-1 0 187,11 0 1,0-7-487,5-2 202,6-4 0,-4-1 1,4 0-1</inkml:trace>
  <inkml:trace contextRef="#ctx0" brushRef="#br0" timeOffset="20">30597 12056 21956,'8'-15'-2171,"-3"1"1349,-4 6 642,-1-4-521,-6 10 0,-7-4 673,-6 6 1,-4 0 43,4 0 0,-7 1 246,3 4 0,1 3-315,-2 6 0,5 5 181,-5 0 1,5 2-86,-4-3 0,7 5 24,2 5 1,1-4 48,8-1 0,0 0-712,5 0 0,7 3-588,2-8 1,10 0 214,5-9 0,3 2 97,1-6 797,1 0 1,5-5 0,3 0 0</inkml:trace>
  <inkml:trace contextRef="#ctx0" brushRef="#br0" timeOffset="21">30952 12013 16860,'-14'0'1,"-5"-5"-137,0 0 0,-6 1 625,1 4 1,-2 1 203,-3 4 1,1 3-76,-1 6 0,2 5-429,4 0 1,2 5-57,7-5 1,1 4-170,4-4 0,2 5-145,7-5 1,2 0-381,3-5 1,3 0 68,6 1 1,6-3-114,4-2 1,-2-4-91,2-6 1,4 0 341,6 0 0,-6-2 40,-4-2 0,-5-4 193,4-6 1,-5 4 283,1 1 1,-5-6-61,-5-4 1,2-1-125,-6 1 1,0 3-191,-5-3 1,0 3-190,0 2 0,0 5 182,0-1-190,-6 7 1,-1-2 518,-2 10 0,-2 5-176,6 8 0,-4 0 41,4 6 1,0-1-112,5 6 0,6-1-73,4 1 1,2-6-176,3 1 1,4-7 213,0 2 0,4-8 231,-4-1 1,7-7-230,-3 2 1,-1-4 314,2-1 0,-5-6 160,5-4 0,-7-2 43,2-2 1,-5-2 52,-4-3 1,1 2 90,-6-7 0,1 0-260,-1-4 1,-4-1-109,4 1 0,1-7-220,-1-3 0,4-3-103,-4-2 1,6-6-177,-1-3 0,1-3 126,-2-2 1,2-3 8,-6 3 0,5-1 183,-6 10 1,1 4 25,-5 11 0,-6 1-146,-4 14 1,-4 5 259,-5 8 0,2 7 261,-7 7 0,0 7-168,-4 12 1,6 7-200,3 3 1,3 5 1171,2 4 0,1-1-461,4 6 1,2-6-331,7 1 0,7-3-176,2-1 1,8-7-543,2-2 0,7-4-135,-3-2 1,6 1-271,4-1 1,-1-6 421,6-3 1,-1-3-288,6-2 1,-5-1 296,0-4 0,-6-3 145,1-6 1,-3 0 126,-2 0 1,-4-6 269,0-3 0,-7-4 223,2-1 0,-8-7-46,-2-2-372,1-4 1,4-14 0,0-4 0</inkml:trace>
  <inkml:trace contextRef="#ctx0" brushRef="#br0" timeOffset="22">31777 11729 16860,'-6'-15'-4482,"-1"1"3289,-2 0 0,-4 1 1503,4 4 0,1-2 204,-2 6 128,1 0 71,-5 5-71,0 7 0,-1 5-388,1 7 0,6 6 435,3-1 1,-1 3-165,1 1 0,2 1-228,8-1 1,-2 5-431,7 1 1,4-1-88,5-5 0,5 2-628,-6 3 0,8-7 99,-3 2 0,4-3-56,2 4 1,-1-7 164,1-3 0,-6-3-271,1-2 0,-7-6 1045,2-3 0,3-4 1,1-1-1</inkml:trace>
  <inkml:trace contextRef="#ctx0" brushRef="#br0" timeOffset="23">31990 11913 17169,'-14'0'511,"2"2"600,2 3 0,-1 4-1103,6 10 1,0-2-193,5 7 0,2 5-186,3 4 1,1 0-161,4-5 0,2 1-341,-2-1 1,2-1-102,3-3 0,-6-1-401,1-8 1,-6 2-1681,6-7 3005,-7-4 1,10 0-1,-6-6 1</inkml:trace>
  <inkml:trace contextRef="#ctx0" brushRef="#br0" timeOffset="24">31933 11828 17169,'-6'-8'-3041,"3"-3"711,-6 6 2517,5 1 0,-2 5 1219,6 4 0,6 3-1329,4 6 1,2 2-544,3 3 1,4-3-732,0 3 1,4 1 1052,-4-1 0,7 0 0,-4-5 0</inkml:trace>
  <inkml:trace contextRef="#ctx0" brushRef="#br0" timeOffset="25">32175 11942 18004,'0'-8'-1330,"0"2"0,7 6 2302,2 0 0,8 1-729,2 4 0,7 3-259,-3 6 1,-1 0-15,2 0 1,-7 1-51,2-1 1,-3 2-432,-2 3-23,-6-4 1,0 4 512,-3-9 1,-3 2-1228,2-2 624,-2 3 0,-4-4 516,-2 1 1,0-7 229,-5 1 0,4-2 655,-4-2-227,-1 0-326,-4-6 1,1-4-245,4-9 1,3 2-51,6-7 1,0 5 120,0-4 0,1-1-101,4-5 0,-2 6-337,7-1 1,-3 7 58,3-2 1,1 8 134,-6 1 1,1 7 595,-1-2 1,-2 4 337,6 1 0,-4 6-481,5 4 0,-1 4-74,5 5 0,5-2 22,0 7 1,7-1-189,-3 6 1,-1-5-89,2-1 1,-7-4-320,2 5 1,-1-7-303,1 2-429,-4-3 1,6-3 854,-7-4 1,-4-1-387,-1-3 0,-4-4-11,4 4 974,1-3-114,4-9 1,0-1-1,1-6 1</inkml:trace>
  <inkml:trace contextRef="#ctx0" brushRef="#br0" timeOffset="26">32957 11970 18004,'8'-1'275,"-3"-4"0,-10-1-1247,-4-4 1,1 2 1607,-2 3 1,-4 4 194,-5-4 1,-2 5-374,3 5 1,2 3-256,-3 6 1,3 0-430,2 0 0,4 2-219,1 3 1,6-8-384,-2 3 0,3-2 507,2 2 1,7-5-210,2 1 0,9-7 169,0 2 1,8-4-114,-3-1 1,0-1 315,0-4 1,-1-3 177,2-6 0,-3 0 58,-7-1 0,0 1 34,0 0 1,-4-5 101,-1 0 0,-6-5-185,2 5 1,-3-6-149,-2 1 0,-2 4-33,-3 1 1,-1 3-178,-3 2 1,-4 6 945,3 3 0,-2 5 159,-2 5 1,-1 4-193,1 10 1,5 3-219,-1 7 1,2 4-14,-1 0 0,3 5-45,6-5 1,0 5-142,0-5 1,6 1-144,3-6 1,6 0-50,3 1 0,-2-1-628,3 1 1,2-2 132,-2-4 1,1-2 152,-1-7 0,-8 0-308,4 0 271,-11 1 1,1-6 155,-10 1 0,-15-7 714,-13 2 0,-7 1-328,-3-1 1,-4 6 151,0-2 0,-7 4-691,2 1 1,1 0 620,-1 0 0,0 1 0,-5-1 0</inkml:trace>
  <inkml:trace contextRef="#ctx0" brushRef="#br0" timeOffset="27">27810 11828 13706,'-8'-14'-2328,"4"0"2648,-4 6-61,6-5 1,-3 12 22,10-4 1,9 3-76,10 2 0,11 0 37,8 0 0,12-5 135,11 1 0,12-6-565,-36 8 0,1 0 1,1-3-1,2 0 343,5 3 0,2-1 0,2-2 1,1-1-419,7 1 0,2 1 1,2 0-1,0 0 419,1-1 1,1 0 0,4 1 0,1-1-151,2-2 1,0 0-1,-21 2 1,0 0-1,1 0-33,1 1 1,-1-1 0,2 0-1,-1 1 1,1-1 0,0 0-274,-1 0 0,0 1 1,0-1-1,-1-1 1,0-1-1,-1 1 254,2 0 1,0 0-1,0-1 1,-1-1-1,0 0 1,1 0-188,3 2 0,0 0 1,0-1-1,-3 1 0,0-1 1,0 0 163,-2 0 0,0 1 0,1 0 0,-2 0 0,1 1 0,-2 0 55,24-4 1,-2-1 0,-1 2 0,0 0-85,0 1 1,-1 0 0,-4 0-1,-2 0 117,-2-1 0,-2 2 0,-4 1 0,-1 0 175,-3 0 1,-1 1 0,-2 2-1,-1 0-166,1 0 0,0 0 0,-4 1 0,-1 0 294,-2 1 0,0 0 0,-2 0 0,-1 0-176,39 0 0,-4 5-89,-6 0 1,-6 4-123,-3-4 0,-4 4 626,-1-4 1,0 5-842,0-6 0,-2 6 128,-3-6 1,-8 6 504,-6-5 0,-6-1-330,1-4 1,-9 0 1024,-5 0-546,-4 0 303,-7 0-94,-1 0 0,-7 2-497,0 3 1,-2 3-249,-3 6 0,4 5-66,-4 0 0,3 8-268,2 1 1,2 2 134,3 8 1,4-2-226,10 2 0,-1 3 277,5-3 1,-1 3-128,2 2 1,1-5 524,-6 0 1,5 0-211,-5 4 1,0 1-40,-5 0 0,0-5 8,1-1 1,-6-3-153,1 4 1,-6-5 58,6 5 0,-7-2-290,2 2 1,1 1 29,-1-6 0,1 1 128,-1-6 1,-2 1-188,6-1 0,1-6 264,4-3 0,-4-5 100,-1-4 314,1 2 146,-3-4 0,-14 2 10,-17-1 0,-11-1 244,-12 2 1,-10 7-106,-9-3 0,-7 5-479,33-9 0,-1-1 1,0 0-1,-1-1-34,-7 4 1,-2 0 0,-2 2-1,-1 1-404,-5 1 1,-1 1 0,-3 0-1,0 1 268,-1-2 1,0 1-1,-2-2 1,-1 0 89,-1 1 1,-1 1-1,-3-2 1,0 0-156,3 0 1,0-2 0,0-1-1,-1-2 70,4 0 1,0-1 0,1 0 0,0-2-24,-1 1 0,-1-2 1,-2 1-1,-2-1 163,0-1 1,0 0 0,-2 0 0,0 1-54,2-4 1,0 0 0,3 1-1,0-1 143,2-2 0,0 0 0,0 0 1,1 0-71,3 0 1,0 0 0,0 0 0,1 0-125,6 0 1,1 0 0,2 0 0,0 0 27,2 0 1,0 0-1,-1 0 1,0 0-108,3 0 0,1 0 0,-1 0 1,1 0 88,4 0 1,1 0-1,-1 0 1,0 0-74,1 0 0,-1 0 0,1 0 1,0-2-56,2 0 0,0 0 1,-38-1-282,7-7 0,2 1 448,2-6 1,4 1-139,6 0 0,1 4 435,-1 1 0,5 4 248,-1-4 1,8 6-271,-3-2 1,9 3 423,1 2 1,0 7-572,-5 2 0,1 2 270,-1-1 0,0 2-660,1-2 0,1-4 221,3-1 1,8-4-131,6-1 0,5-1 285,-5-4 1,7 0-80,-2-9 1,3 3 79,2-8 1,-5-3-178,0-2 1,-2-4 136,3-5 0,2-4 33,-3-5 1,3-3-77,2-2 1,0 1 110,-1-6 1,3 0-101,2-5 1,-2 2-225,2 3 0,2-2-114,-1 7 0,1 4-175,-2 5 1,2 8 258,4 2 1,1 1-240,-7 8-53,7 0 0,-5 11 115,3 3 1,2 4 512,-6 1 1,-1 12-1,-4 4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202"/>
    </inkml:context>
    <inkml:brush xml:id="br0">
      <inkml:brushProperty name="width" value="0.05292" units="cm"/>
      <inkml:brushProperty name="height" value="0.05292" units="cm"/>
      <inkml:brushProperty name="color" value="#3165BB"/>
    </inkml:brush>
  </inkml:definitions>
  <inkml:trace contextRef="#ctx0" brushRef="#br0">16834 1009 8207,'0'8'-2164,"0"-1"2164,0-7 0,0 0 0,7-7 0,-6 6-131,5-6 3,-6 7 168,0 0 6,-6 0 13,5 0-37,-6 0-10,1 0 15,4 0-24,-10 0 10,10 0-92,-4 0-13,6 0 30,0 0 55,0-6-5,0 4 0,0-5 145,0 2-142,0 3 175,0-4-145,0 0 173,0 4 0,0-6 9,0 3 43,0 4 0,-2-7 113,-3 3 32,4 4-285,-12-6 0,10 7 289,-6 0-274,5-6-22,-2 4 0,0-4 199,-4 6-189,-2 0 0,-2 0-10,-1 0 0,1 0 3,0 0 0,0 5-112,-1 0 0,3 6-123,2-2 206,-2 4 1,4 7 66,-6 4-6,-1 3-79,1 8 0,5 1 224,-1 7-215,7-1 0,-2 2-50,10 4 0,0-6 14,9 1 0,3-2-8,12-8 0,1-1-158,3-8 0,-1-4-149,5-6 150,-5-6 47,9 5 1,-6-13-284,3 0 168,3-6 29,-11-15 0,5-1 17,-7-6 1,-1-3 68,-3-2 0,-1 2 14,-8-7 1,0 5 16,-10-5 1,0 1 41,-5-1 1,-7-3-136,-2 4 90,-4 2 1,-7-2-44,-4 4-72,4 3 122,-7-5 0,5 9-74,-7 2 1,7 3 44,3 7 0,3 6-337,2 4 338,0 2 0,6 4-26,3 2 0,4 4 109,1 6 0,0 1 0,0-1 0,0 6 0,0 2 0</inkml:trace>
  <inkml:trace contextRef="#ctx0" brushRef="#br0" timeOffset="1">16877 1080 8207,'0'8'0,"0"0"-27,0-3 93,0 3 0,0 6 104,0 0 1,0 5-15,0 0 1,5 6-104,-1-1 0,7 1 62,-1-1 1,3 3-299,1-3 131,6 3 0,-4-4-25,3 1 1,-2-5-196,2 5 0,-1-12-527,5 2 560,-5-9 0,7 2-135,-6-7 374,0 0 0,-5-7 0,0-1 0</inkml:trace>
  <inkml:trace contextRef="#ctx0" brushRef="#br0" timeOffset="2">17360 1009 8364,'-6'-14'0,"3"6"525,-7 4 180,7 2 1,-5 2-407,4 0-36,2 0-66,-4 6 0,6 2 53,0 6 13,0 7-113,0-5 1,0 11-127,0-4 0,0 4 50,0 2 1,0-6-240,0 1 0,4-5-77,1 5 0,6-12-339,-1 2 1,2-4-279,3-1 487,-1-2 134,0-7 0,0 0 18,0 0-18,1 0 114,-1-7 1,0-1 40,0-6 0,-6 0-4,-3 0 0,1-5 151,-1 0 0,0-2-59,-5 2 0,0 2 171,0-7 0,0 1-39,0-6 0,0 1-149,0-1 0,0 3 282,0 2-244,0-3 71,0 11 0,0-4 456,0 5-109,0 8-48,0-6 0,0 13-149,0 0 1,-5 8-28,0 11 1,-1 3 51,1 6-138,4 7 1,-6-5 160,7 3-321,0-3 10,0-1 45,0-1 1,7-6-179,2-3 0,4-3 34,1-2 1,2-4-189,3-1 0,-2-6-35,7 2 1,-7-3-192,2-2 0,2 0-535,-2 0 508,0 0 248,-5 0 0,0-2-162,0-3 0,-1 2 238,-4-6 0,2-1 232,-6-4 0,6 0 0,-3 0 0,6-1 0</inkml:trace>
  <inkml:trace contextRef="#ctx0" brushRef="#br0" timeOffset="3">17815 1024 7486,'0'-8'1599,"0"1"-1363,7 1 0,-4 4 262,6-2-30,-6 2-265,4 2 0,-6 2 187,4 2 0,-2 4-212,7 7 1,-6 4 28,6-1 1,-5 8-170,4-3 0,-1 0-309,1 0 1,4-4-969,-3 5 609,2-7 437,2 4 0,-4-7-683,-1 0 326,1-6 86,4 5 0,0-12 464,1 4 0,-1-3 0,0-2 0</inkml:trace>
  <inkml:trace contextRef="#ctx0" brushRef="#br0" timeOffset="4">18156 1038 8365,'-7'-7'678,"0"6"-292,7-5 22,0 6-230,0-7 1,0 4 217,0-6 1,2 4-86,3-5 1,-2 6 141,6-6 0,-4 2-311,4-1 1,-4 1-143,5 3-329,-1 4 181,5-6 44,1 7 0,-3 7 39,-2 2 0,1 4 75,-7 1 0,3 5-214,-2 0 1,-4 6 107,4-1 0,-4 3-69,-1 1 1,0 1 132,0-1 0,0-1 3,0-3 1,0 1 136,0-6 54,0 6-170,0-9 0,5 4-211,0-5 223,0-1-173,1 0 0,-1-1-264,9-4 1,-3 2 44,8-6 0,3 0-270,2-5 0,3 0 31,1 0 627,1 0 0,-1-13 0,0-3 0</inkml:trace>
  <inkml:trace contextRef="#ctx0" brushRef="#br0" timeOffset="5">18356 1265 8357,'-29'14'0,"1"1"1010,-1-1-149,1 0-187,6 0-531,7 1 119,9-8-284,6 0 1,13-7-207,6 0 0,14-2-41,10-3 0,2 1-458,12-10 1,-1 2 726,10-7 0,0-3 0,5 0 0</inkml:trace>
  <inkml:trace contextRef="#ctx0" brushRef="#br0" timeOffset="6">19308 583 8169,'-9'-8'456,"-1"3"0,1 10 201,-6 4-403,1 4 1,0 9 76,0 7 0,-5 7-70,0 11 0,-6 4-16,1 6 1,2 6-276,-2 3 0,7 2-13,-2-1 0,0 7-325,5-3 0,-2-2 408,11-2 0,0-12-904,5 2 360,0-3 112,0-4 1,0-6-305,0-6 0,2-8 239,3-1 0,-2-7-678,6-8 960,-6 0 1,10-6 174,-3-3 138,-4-10 1,7-9 0,-6-8 0</inkml:trace>
  <inkml:trace contextRef="#ctx0" brushRef="#br0" timeOffset="7">19265 981 8169,'8'-36'0,"-1"1"75,-7 6 0,4 7 201,1 3 0,0 4-8,-5 0 0,0 6 734,0-1-706,0 7 0,0-2-82,0 10 1,0 5-8,0 9 28,-6 9-29,-2 15 0,-2 9-211,1 9 51,-1 4-513,-4 13 0,5-6 127,-1 4 1,1 2-63,-6-3 0,3 1-305,2-5 0,-2-1 279,2-4 0,4-9-514,1-10 942,4-2 0,1-4 0,0-3 0,0-5 0,0-3 0</inkml:trace>
  <inkml:trace contextRef="#ctx0" brushRef="#br0" timeOffset="8">20161 995 8300,'-19'-12'-76,"0"2"0,-4 4-152,4 6 1,-7 0 941,3 0-388,2 0 1,-6 6-69,4 4 0,-4 8-56,-2 6 1,2 5-74,4 4 1,-4 5-89,3 9 0,4-3 78,1 4 0,9-4-115,5-1 1,4-7-587,1-3 301,6-3 35,8-1 0,9-9-186,5-6 0,2-1 64,3-8 0,2-2-31,3-8 0,-2-3 86,-3-6 0,2-2 313,3-3 0,-3 2 0,-7-7 0,1 0 0,-1-4 0</inkml:trace>
  <inkml:trace contextRef="#ctx0" brushRef="#br0" timeOffset="9">20332 1123 8233,'-14'6'983,"-1"4"-266,1-4-36,6 1 128,-4-1-390,4-5 71,0 6-350,2-7 0,6-8-68,0-6 1,1-2-226,4-8 1,3 5-140,6-5 212,0 1 86,0-6 1,-1 1-314,-4-1 0,3 3-88,-8 2 0,1-3-376,-5 3 399,0-2 144,0-3 1,-5 5 42,1 1 1,-6 5 64,5-1 1,-1 5 90,1 5 63,4 2 0,-7 9 243,3 3 1,2 11 492,-7 12-408,7 7-169,-9 7 0,5 7 181,-2 3-957,-4-3 658,12 7 1,-6-12-120,7 3 0,0-4 100,0-5 0,7 1-130,2-5 1,5-6 2,5-4 0,-1-7-202,5 2 1,-1-8-589,2-1 1299,3-7-656,-11 3 1,6-6-894,-3 0 711,-10 0 1,10-6-494,-9-4 893,2-2 0,3-9 0,-1-1 0</inkml:trace>
  <inkml:trace contextRef="#ctx0" brushRef="#br0" timeOffset="10">20559 1137 8590,'-4'15'818,"-1"-1"0,-5 0-219,6 0 1,-6 0-240,5 1 1,1-1 24,4 0 1,0 0-136,0 0-190,0 1 130,0-1 1,6 0-542,3 0 220,-2 1-135,5-1 1,-2 0-394,9 0 1,-3-4 254,3-1 0,-4-1-367,0 2 1,-1-4 770,0-6 0,7 0 0,1 0 0</inkml:trace>
  <inkml:trace contextRef="#ctx0" brushRef="#br0" timeOffset="11">21028 1080 8218,'15'-14'0,"-6"2"-146,1 2 0,-6-3-140,6 4 1,-7 1 591,2-1-101,-4 5 1,-2-7 297,-4 7-327,-3-1 44,-6 5 0,0 0 1,-7 2 191,-3 2 1,-2 10-88,-3 10 1,1 3 81,-1 1 1,1 10-175,-1 0 1,7 5 26,3-10 0,8 0-593,2-4 205,6-1 166,-4-6 1,9 4-1080,3-8 527,3 1 131,6-11 1,2-1-286,3-7 1,3 0 277,6 0 1,2-11-111,3-4 1,-1-8-286,6-1 785,-7-3 0,10-8 0,-12 5 0,-1-3 0,1-9 0,-7-3 0</inkml:trace>
  <inkml:trace contextRef="#ctx0" brushRef="#br0" timeOffset="12">21284 654 8218,'-14'0'693,"5"2"880,-1 2-1106,1-2 0,-4 10 128,4-2 1,2 3-230,7 1 0,0 5-70,0 0 1,0 6-90,0-1 1,5 7-67,0 2 0,6 7-171,-2-2 0,4 1-238,1-1 0,0 3-277,1-3 1,-3-1 211,-2 0 1,2-5-274,-2 1 0,-2-7-704,1-3 229,-6-5 0,5 1 514,-3-10 1,-2-3 566,7-6 0,-7 0 0,9-12 0,-4-4 0</inkml:trace>
  <inkml:trace contextRef="#ctx0" brushRef="#br0" timeOffset="13">21597 1080 8218,'-19'5'0,"0"0"965,-6 6-358,-3 3-263,-2 2 1,-5 6 140,6-3 0,1-2-230,-1 7 0,3-5-1,2 5 1,0-7-33,10 2 1,-2-8-67,11-1-186,1-1 1,16-1-354,7-3 0,15-4-1679,8-1 1066,13-6-852,4-2 1848,10-12 0,3-3 0,-33 9 0,0 0 0</inkml:trace>
  <inkml:trace contextRef="#ctx0" brushRef="#br0" timeOffset="14">22251 1095 8218,'0'-15'0,"0"8"509,-6 0-307,-8 7 0,-2 7 321,-3 2-274,-3 10 0,0 3 1,-7 7 203,1-1 1,1 0-228,3 1 1,-1-1-16,6 1 0,2-2-55,7-4 0,-1-2-161,6-7 0,2 0-501,8 0 1,0-6 128,9-3 0,-1-5-111,10-5 1,1-4 247,4-10 0,6-2-67,-1-2 1,-5-4 45,-4 3 0,-2-7 87,2-3 1,-4 1 74,-6 5 0,-6-5 258,-3-1 0,-2 0 355,2 0-322,-3 4-109,4 2 0,-8 4 161,-2 10-52,2-3-71,-11 15 1,5-3-7,-6 10 0,0 5-181,0 9 1,4 3-275,1 6 0,1 1 34,-2-1 1,4 0-151,6 1 1,0-2-182,0-4 316,0 4 50,6-17 0,2 7 271,7-12 0,-1 0 0,0-5 0,2 0 0,3 0 0,3-2 0,6-3 0,1-4 0,-1-10 0,-1 3 0,-3-3 0,3 3 0,-4 2 0,-2 0 0,-2 0 0,-3 4 583,-2 1 556,-6 6-580,-2-4-64,-6 7 0,0 7 455,0 2 1,-6 4-362,-4 1 0,2 5-21,-1 0 1,1 6-453,-2-1 1,-2-4-27,10 7 0,-4-11-326,6 3 180,0-3-127,0-2 1,0 0-463,0 0 248,0-6-357,0 5 396,0-12 1,0-1-115,0-9 0,5-4-99,-1-1 423,7-6 1,-7-3 47,5-5 0,1 0 239,4-1-121,0 1 0,2-1 46,3 1 1,-2-1 50,7 1 1,-7 7 245,2 7 0,-3 2 241,-2 7-128,0 0 0,-6 13-189,-3 6 1,-3 7 99,-2 7 1,0 2 118,0 3 0,4-1-400,1 6 1,1-6-495,-1 1 0,-2 1-23,7 0 1,-1-1-353,5-5 1,1 1 435,-1-1 0,0 1 329,0-1 0,7-6 0,1-1 0</inkml:trace>
  <inkml:trace contextRef="#ctx0" brushRef="#br0" timeOffset="15">23758 981 8382,'0'-8'-476,"0"2"677,0-1-33,0 6-31,0-6 0,0 6 259,0-4-218,0 4 63,0-6 114,0 7-211,0 0 0,-4 7-111,-1 2 1,-6 10 67,1 5 1,2 3-150,-1 1 1,1 0 112,-1 1 0,-3-1-145,8 1 0,-1-6-393,5 1 200,0-6 30,6 2 1,2-12-196,6-3 275,7-4 0,-4-1-363,7 0 277,0-6 1,9-7 63,0-6 1,0-6 38,-4 1 0,-2-2 49,-4-3 1,3 5 0,-8 1 1,1-1 189,-4-4-47,-7-1 61,-2 7 0,-1-3 82,-1 6 1,1 0 247,-5 5 16,0 6 0,-6 1-103,-4 7 0,-2 7 12,-3 2 1,-4 10 20,1 5 0,-3 7 175,2 3 0,8-1-413,-3-5-89,9 1 0,-1-6-224,6 1 158,0-7 1,0 4 11,0-7 1,4-4-151,1-1 0,6-6 62,-1 2 0,9-3-137,4-2 1,-1-7-355,2-2 313,0-10 53,-2 3 0,5-6-215,-3 3 55,-4-3 229,1 0 1,-7-4-60,0 8 0,-4-3 94,-1 2 1,-6 2-112,2-7 99,-4 7 0,-1-4 37,0 7 1,-1 6-109,-4 3 99,-3 4 1,-1 1-39,-1 0-324,1 0 452,1 0 0,-5 6 0,5 2 0,-6 6 0</inkml:trace>
  <inkml:trace contextRef="#ctx0" brushRef="#br0" timeOffset="16">24327 654 8319,'8'-22'-612,"0"1"724,-3 7 0,-2 1 355,6 4 0,-4-4-150,4 4 0,1-2 237,4 1-4,0-2-44,1 10-321,-1-11 1,-2 13 5,-2 0 54,2 7-45,-4 13 0,0 4 61,-3 9 0,1 4-126,-1 5 0,0 6-165,-5-1 1,1 0 133,4-4 1,-3 4-126,2 1 0,3-2-571,-2-9 402,-1 5 0,-4-12 3,0 3-529,7-10 360,-6-2-231,5-7-268,-6 0 604,0-6 0,-1-1 49,-4-7 0,4-2 4,-4-3 1,3-4-24,2-10 1,0-3 19,0-7 0,2 1 16,3-1 0,-2 1 54,6 0 0,-1 1 112,2 3 0,1 3-170,-7 7 535,7 0 0,-7 6 494,5 3 0,-6 10-492,2 5 1,-5 9 64,-5 4 0,2 4-80,-6 2 1,5-1 56,0 0 1,2 6-338,2-1-53,0 0 0,6-9 332,4-1-796,3-5 370,1 9 0,0-12-943,0 4 715,0-3 0,-1-2-31,-3 1 1,2-6-182,-2 1 1,2-7-809,3 1 1342,-1-2 0,0-8 0,0-2 0</inkml:trace>
  <inkml:trace contextRef="#ctx0" brushRef="#br0" timeOffset="17">24924 881 8281,'-8'0'419,"-11"0"0,11 2 212,-6 3 1,0-4-286,4 4 1,3-2 273,-3 2-480,7-3 0,-3 10-188,6-2 1,0-2-566,0 1 463,6 0 0,2 6-60,6-1 1,2 2-388,3 3 248,3-4 1,2 6-372,-1-7 0,-5 0 181,1 1 539,3-7 0,-6 11 0,4-4 0</inkml:trace>
  <inkml:trace contextRef="#ctx0" brushRef="#br0" timeOffset="18">25493 995 8240,'-2'-12'0,"-2"2"0,-4-1 184,-7 6 0,-5-4 371,-4 4 0,-3 0-16,-1 5 0,4 2-171,1 3 1,-1 2 221,-5 8-339,1-1-118,-1 0 0,7 7-98,3 2 0,0-1 61,5 2 0,2-5-92,7 5 1,3-7-226,-2 2 1,13-3-598,5-2 0,10-4 229,0-1 1,2-6-351,3 2 1,6-5-341,3-5 770,3-3 452,1-12 0,-5-2 1,-3-7-1</inkml:trace>
  <inkml:trace contextRef="#ctx0" brushRef="#br0" timeOffset="19">25678 540 8240,'0'-19'374,"0"0"702,0 0-146,-7 5 323,-1 6-1015,1 2 13,0 6-63,7 6 0,0 7 175,0 6-50,0 6-168,0-3 0,0 11 63,0 1 0,0 3-45,0-3 1,0 4-206,0-5 1,5 6-190,0-1 1,4-2-244,-4 2 0,4-8-801,-4-1 668,0-1 349,1-12 1,-4 5-649,3-7 396,-4-6 87,-1-2 41,0-6 163,6 0 0,-2-6 166,5-4 1,-4-7-10,4-2 1,1-5 231,4 5 0,0-4 401,0 4-316,1 0 0,-1 11 322,-6 1-317,4 7-71,-10 0 0,4 4 92,-6 5 0,0 5-25,0 10 1,0 3 87,0-3 0,0 7-187,0 2 0,0-4-202,0-6 0,2 0-500,3 0 316,3 4 157,6-11 0,0 4-1076,0-5 590,0-1 323,7 0 0,-5-1-1360,3-4 1595,3-3 0,0-6 0,6 0 0</inkml:trace>
  <inkml:trace contextRef="#ctx0" brushRef="#br0" timeOffset="20">26474 839 8240,'-13'9'473,"4"1"0,-4-2 700,4 1 1,2 4-249,3-4-393,2 4-385,-4 1 1,4 0-12,-3 0 115,4 1-142,1 5 0,0-4-139,0 3 1,5-3-41,-1-2 0,7-5-281,-1 1 1,1-1-1629,-2 6 1004,4-7 559,-5 4 0,1-9-202,1 7 618,-1-7 0,6 3 0,-1-6 0</inkml:trace>
  <inkml:trace contextRef="#ctx0" brushRef="#br0" timeOffset="21">27057 924 8143,'0'-14'0,"-7"0"323,-2-1 1,-4 6-63,-1-1 1,0 7 222,0-1 0,-2 0-201,-3 0 1,-3 2-75,-7-3 0,6 10-59,-1 5 0,2-3-225,-2 3 0,4-1 86,5 6 1,3 4-154,2 0 1,4-1-370,6-3 328,0-7 100,6 4 0,2-4-158,6 6 52,7-6 183,-5 5 0,6-12 3,-3 4 1,-2-2 33,7 2 0,-5-3 157,5 2 1,-7-2-59,2-2 1,-3 2 327,-2 2 51,0-2-263,-6 11-60,-2-12 0,-6 12 173,0-4 0,-1 4-17,-4 1 1,-9 5-111,-10 0 0,-3 0-126,-1-5 1,-1 0-202,1 1 1,-5-1-101,0 0 0,-1-4-432,6-1 0,-2-1-534,-3 1 1,3-2 520,-3-7 1,7 4 639,3 1 0,-1 0 0,-4-5 0</inkml:trace>
  <inkml:trace contextRef="#ctx0" brushRef="#br0" timeOffset="22">21256 2061 8275,'-2'-9'-529,"-2"-1"0,-4 7 3,-6-1 624,-1 2 1,1-3 512,0 0 1,0 1-288,-1 4 1,6 1-50,-1 4 0,-4 9-150,-5 10-27,0 3 1,0 8 0,-1 2 25,-2 5-112,4 7 0,-2-5 0,7 3-82,4-3 1,-2-9 111,6-6 0,2-3-177,7-7 1,6-1-45,9-9 78,3-2 1,6-7 96,1 0-234,-1-7 203,7-7-19,-5-2 1,3-11-127,-9 4 1,1-4 172,-6-2 1,-5 1-1,-4-1 1,-7 1 6,2 0 0,-5-1 108,-5 1 0,-3-1-96,-6 1 1,-5-1 20,0 1 1,0 6-15,5 3 0,0 9-85,-1 6-93,1-4 0,2 8-1,2 0 1,4 6-224,6 8 0,6 2 98,4 3 0,2-3-77,2 3 0,2-3 362,3-2 0,3 0 0,0-6 0,5 5 0,-5-5 0</inkml:trace>
  <inkml:trace contextRef="#ctx0" brushRef="#br0" timeOffset="23">21455 2175 8275,'8'-9'-504,"-3"-1"0,-4 5 983,-1-4 332,0 6 1,-1-4 18,-4 7-314,3 7-326,-10 1 1,4 11 359,-6 0-127,-1 12-268,1-7 1,5 17-104,-1-3 1,7-2 43,-2 2 0,4-6-213,1 1 1,6-5-164,4-4 1,2 1 31,2-6 0,5-5-148,0-4 148,7-7 0,-4 3 0,6-7-83,1-4 1,-3-8 79,-2-6 0,1-4 98,-6 4 0,-1-6 87,-9 1 1,-1-3 179,-3-1 0,-4-2-148,4-4 1,-8 4 165,-2-3 0,-4 0-60,4 5-69,-6-4-57,9 16 1,-9-4-41,7 5 102,-1 8-243,5 0-55,-6 7 1,4 2 111,-3 3 0,4 2-124,1 8 0,1-1 125,4 0 0,-2 0-156,7 1 1,-1-3 9,5-2 323,0 2 0,7-10 0,0 4 0,2-6 0,4 0 0,-5 0 0</inkml:trace>
  <inkml:trace contextRef="#ctx0" brushRef="#br0" timeOffset="24">22024 2147 8275,'8'-8'93,"4"1"413,-10 7-169,4 7 1,-12 2 118,-4 10 1,4-3-209,1 3 1,-1 2 248,1-3-541,1 1 86,4-4 58,0-1 0,6-6 4,3-4-159,4-2 51,7-2 1,-4 0-214,3 0 1,2-6 36,-2-4 0,-2-7-110,-7-2 0,1 0 70,-7 5 1,1 0-63,-5-1 0,0 1-29,0 0 186,-6 0 43,-2-1 1,-6 1-46,-1 0-4,1 6 44,0 2 0,0 6 293,0 0-120,-1 0 75,1 12 1,2 1 109,2 16 1,-3 1-176,4 7 1,-2 5 70,1-5 1,4 3-122,6-2 1,0 1 29,0-6 1,6 1-200,4-6-73,3-6 227,1-1 1,0-7-317,0 0 111,0-6-88,1 5 0,5-12-169,4 4 1,-2-5 44,2-5 0,-5 1-81,4-11 0,-1 4 214,2-8 1,-3-3 252,-7-1 0,0 0 0,0 0 0,-6-7 0,5 0 0,-12-7 0,4 4 0,3 3 31,-6-5 0,4 13 219,-6 3 432,0 4 260,0 7 0,-5 8 359,0 9-579,-6 10-336,4 3 1,-6 7 502,3-1-446,-2 0-158,10 1 0,-4-1-212,6 1 1,1-6-18,4 1 1,-2-6-120,7 1 0,-1-4 131,6 0 0,-1-3-217,0-2 1,0-4-128,0-6 100,1 0 60,-1 0 1,0-6-468,0-4 268,0-2 70,-6-3 1,3-5-56,-6-4 0,5 0 155,-6-4 0,1 3-21,-5-8 1,0 1-6,0-1 0,5 3 7,0-3 1,6 3-236,-2 1 252,-3 7 28,7 1 1,-5 9-339,6 2 311,0 4 29,-6 6 1,3 6-428,-6 4 346,6 2 54,-9 9 1,6-4-59,-4 7 1,-2-5-12,3 5 0,1-7 75,-1 2 0,6-5 138,-2-4 0,4 2 0,7-10 0,3 4 0,5-6 0,0 0 0</inkml:trace>
  <inkml:trace contextRef="#ctx0" brushRef="#br0" timeOffset="25">23175 2104 8253,'-6'-8'147,"-2"2"0,-6 6 325,0 0 0,-7 0-110,-3 0 0,-4 1 180,-5 4 1,3 5-130,-3 9 0,-2 1 65,2 4 0,-2 4-153,2 1 1,4-1-46,1 5 0,7-3-264,12-1 56,-4-1 42,12 1 0,-2-6-606,12 1 220,1-7-98,23 4 1,-8-13-440,13-3 1,5-4 209,4-1 1,11-6-365,-1-4 0,5-4-1303,-1-5 1650,-8 3 616,8-11 0,-15 5 0,6-3 0,2 6 0,1 6 0</inkml:trace>
  <inkml:trace contextRef="#ctx0" brushRef="#br0" timeOffset="26">23559 2076 8240,'-14'7'30,"0"-2"37,0-3 1,-1-2 231,1 0 0,0 0 223,0 0 1,4 0-131,1 0 1,-1 1-67,-4 4 0,0-2 192,0 7-205,-7-1-125,5 5 0,-9 2-37,6 3-126,0 3 178,5 7 1,4-1 62,1 1 1,6-1-341,-2 0 1,3-4-447,2 0 0,2-7 307,3 2 1,9-5-93,10-4 1,3-4-777,1-6 487,0 0 345,7 0 0,0-8-733,3-6 407,-3 0 352,-1-13 0,-8 10 25,2-7 1,-14 5 100,0-5 1,-9 1 214,0-6 0,-5 1-93,-5-1 0,-4 1 51,-10-1 0,3 3 286,-3 2 0,2 5-153,-2 9 1,3-1 128,-3 7-99,3-1-247,2 11 1,4 4-195,1 9 1,6 1 7,-2 4 0,3 3-244,2-4 0,7 0 153,2 0 1,6-5-26,3 1 1,0-5 309,6-5 0,-1 4 0,6-5 0</inkml:trace>
  <inkml:trace contextRef="#ctx0" brushRef="#br0" timeOffset="27">23915 2090 8240,'-2'8'353,"-3"-4"0,-7 0 551,-7 0 0,0 4-443,5 6 1,-1 2-187,1 3 1,5-1-70,-1 5 0,7-4-89,-2 5 1,4-5 38,1 5 1,0-7-219,0 2 0,1-3-439,4-2 356,-3 0 66,10 0 0,-4-6-1102,6-3 727,1-3 52,-1-2 1,0 0-213,0 0 1,-1-7 263,-4-2 0,2-4 37,-6-1 0,5-5 109,-6 0 0,1-6 219,-5 1 1,0-1 282,0 1 0,0 4-7,0 5 1,0 1 232,0 0 0,0 4 193,0 1 381,0 6-848,0-4 0,0 9-41,0 3 1,0-2-188,0 6-106,6 1 244,2 4 1,5 0-292,-4 1 131,4-1-96,-5 0 0,6 0-39,0 0 0,-4 1 73,-1-1 1,-5-5-1,0 1 1,3-5-86,-3 4 5,1-6-51,-5 3-4,0-6 134,-6 0-225,4 0 0,-10 0 160,10 0 0,-4-1-20,6-4 0,0-3 41,0-6 1,1-2-1,4-3 0,3 4 56,6-4 0,0 3 6,1 2 0,-1 1-173,0 3 42,0-2 110,0 10 0,-4-4-68,-1 6 1363,-5 0-579,8 6-290,-4-4 1,3 10 48,3-2 0,-3-2-286,8 1 1,3-1-353,2 2 0,3 2-374,1-2 359,1-4 133,-7 7 1,3-10-904,-6 6 499,0-5 46,-5 2 1,-4-5-816,-1 4 1284,-5-3 0,2 4 0,-6-6 0</inkml:trace>
  <inkml:trace contextRef="#ctx0" brushRef="#br0" timeOffset="28">24370 2132 8223,'0'-7'148,"0"-6"295,6 5 1,0-1-153,4-1 1,7 7-3,-3-2 0,5 4-68,0 1 0,-1 0 0,5 0 1,1 0 70,4 0-87,-5 0-52,3 0 0,-3 4-43,5 1-101,-6 6 94,5-3 0,-11 3 6,3 3 0,-3-3-35,-2 8 1,-6-1-137,-4 1 0,-2-4-236,-2 4 162,-6 4 55,-2-8 1,-2 11-1024,1-7 525,-1-1 101,-4-3 1,5-3-1017,-1-2 1043,1 2 0,-6-10-18,1 3 1,0-4 468,0-1 0,0 0 0,-7-12 0,-1-4 0</inkml:trace>
  <inkml:trace contextRef="#ctx0" brushRef="#br0" timeOffset="29">24498 2246 8199,'-8'0'0,"-3"8"208,6 6 0,0 2 436,5 8 0,0-4-576,0 9-74,0-4 50,6 10 0,2-7-410,7 1 173,-1-7-5,0 5 1,0-5-42,0 6 0,1-6 156,-1-3 1,0 0-99,0-5 1,1 2-9,-1-11 189,0 0 0,0-5 0,0 0 0</inkml:trace>
  <inkml:trace contextRef="#ctx0" brushRef="#br0" timeOffset="30">24867 2331 8199,'0'-20'-2,"0"3"0,0-7 1,-4 7 1215,-1-2-484,0-4-362,5 1 1,0-6 80,0-1 0,2 1-243,2 0 0,-2-1-16,3 1 1,1-5-111,-1-1 1,-1 1-237,-4 5 1,0 1-739,0 3 495,0 4 204,0 5-405,0 8 340,0 0 56,0 7 1,0 7-76,0 2 1,0 10 173,0 5 1,0 4 360,0 5 1,0 4-192,0 5 1,7-4 91,2 0 1,4-2-12,1 2-149,0 3 36,1-11 0,4 4-292,-1-11-7,1 4 154,-4-11 0,4 4-229,0-5 0,1-6 118,-1 1 0,-3-7-53,3 2 1,-3-4-70,-2-1 1,0-5-45,0 1 0,0-7 389,1 1 0,-3-3 0,-2-1 0,2-5 0,-2 0 0,3 0 0,-6-1 0,5 4 0,-8-3 115,1 3 411,-5 2 273,0 6-90,0 2 1,0 7 164,0 4-437,0 3-106,0 6 1,0-4-120,0-1-241,6-6 284,-4 10-164,11-5 1,-6 0-58,8-3 1,-1-4-256,0-1 1,0 0-116,1 0 1,-1-5 37,0 1 1,-1-7-179,-4 1 257,4-2 53,-12-3 0,6 1 67,-7 0 28,-7-7 51,-1 12 0,-6-10-13,0 9 0,-2 4 132,-3 1 1,-1 4 296,-4 1 0,-1 6-73,6 4 1,-5 9 212,5 4 1,-5 4-48,5 2-152,0-1-153,12 0 0,0-4-319,7 0 1,0-2 26,0 2 1,7-4-12,2-6 1,5 1-121,5-1 0,2-6-280,2-4 1,6-2 16,-1-2 0,2-6-291,8-4 1,-5-4-461,5-5 1253,-6 3 0,3-17 0,-7 3 0</inkml:trace>
  <inkml:trace contextRef="#ctx0" brushRef="#br0" timeOffset="31">25820 1763 8170,'-6'-22'0,"-4"3"0,2 9 1538,-1 6-647,-1 2-476,-4 2 0,0 3 71,0 7 0,4 1-234,1 12 1,1 3-1,-2 7 1,2-3-64,4 3 0,2 2-157,-3-2 1,4 5-423,1-5 299,0 6 178,6-9 1,2 5-1222,6-6 595,0-1 136,1 1 0,-1-7-176,0-3 1,0-4-33,0 0 0,-4-3-1022,-1-2 1633,-5-4 0,2 0 0,-6 2 0</inkml:trace>
  <inkml:trace contextRef="#ctx0" brushRef="#br0" timeOffset="32">25663 2218 8170,'-20'-7'133,"3"6"65,-7-4 1,6 4 193,0 1 1,2 0 1587,2 0-1724,6 0 159,1 6-905,7 2 253,7 0 209,1 4 0,12-10 128,4 3 0,3-4-347,1-1 0,7-1-541,3-4 0,3-1-985,1-4 897,1-3 754,-7 6 1,5-14 0,-4-1 0</inkml:trace>
  <inkml:trace contextRef="#ctx0" brushRef="#br0" timeOffset="33">26047 2061 8170,'-14'8'0,"-5"0"54,0-3 56,7-4 193,-1 6 123,11-1-1,-4-4 26,6 10-157,0-10 1,6 4 242,4-6 1,7 0-210,2 0 0,5 0-57,-5 0 1,6 0-671,-1 0 294,3 0 133,-5 0 0,5-1-845,-4-4 460,-2 3 199,-1-10 1,-7 9-81,-3-7 0,1 5-289,-7-4 321,1-1 1,-5-4 65,0 0 1,0 4 216,0 1 1,-6 1 141,-4-1 1,-2 2-97,-3 7 0,-4 0 293,0 0-236,-6 0 94,3 13 1,-2-4 203,1 10 1,-1 2-73,-4-2 1,4 6 14,0-1 1,8 3-152,2 1 1,2-4-251,7-1 1,0 0-143,5 0 146,6-2-68,2-7 0,13-6-137,2-3 321,4-4-346,8-1 0,1-1-456,7-4 0,1-3 31,4-6 1,-4 0-1111,3-1 1677,-9 1 1,3-6 0,-4-2 0</inkml:trace>
  <inkml:trace contextRef="#ctx0" brushRef="#br0" timeOffset="34">27185 2232 8118,'0'-14'-645,"0"0"259,0-1 391,0 7 1,-2-3-5,-3 7 1,2-6 257,-6 5 0,-1-1-57,-4 1 0,0 4-76,0-4 1,-7 5-27,-3 5 0,-2-2-6,-3 6 0,1 7 164,-1 8 0,1 3 12,-1 1 0,7 2-151,3 3 1,5-3 22,5 4 1,2-4-111,7-2 0,8-6 20,6-3 1,7-3-132,7-2 0,7-6-9,3-3 0,5-10-203,4-4 0,-3-9 58,4-1 0,-6-6-79,-4 1 1,-3-3 143,-6-1 0,-7-1 54,-3 1 1,-5 0 102,-5-1 1,-2 1-14,-7-1 0,0 6 148,0-1 0,0 7-2,0-2 1,-5 3 505,0 2-362,-6 6 0,3 3 90,-6 10 0,0 4 161,0 10-141,-1 3-247,1 7 0,0 4-50,0 0 1,4 0 105,1-4 1,6-1-283,-2 0 44,3-5-34,9-3 1,-4-6-46,6 1 1,2-3 35,8-2 0,-1-4-187,5-6 1,1-2 10,4-2 0,1-4-251,-1-6 1,5-1 145,1 1 0,-6-5 63,-4 0 1,-7-4 9,2 4 0,-5-7 183,-4 3 1,-4-6 148,-6-4 1,0 3-52,0-3 1,0 3 220,0 1 1,0 7 395,0 3 1,-2 5-314,-2 5 1,-4 2 97,-6 7 1,-2 3-40,-3 7 0,2 1 415,-7 13-311,6-1-134,-8 6 1,11-1-36,1 1 0,2-1-111,7 1 0,0-3-238,5-2 1,2 1 77,2-6 0,4-1-159,6-9 1,7 2-47,3-6 1,3 0-115,1-5 0,5-2-143,0-3 1,1-3 99,-6-6 0,-1 0-29,-4 0 0,1-5 167,-10 0 1,4-2 99,-9 2 0,-2-3 29,-3-6 1,-2-1 145,-2 1 1,0 1 27,0 3 0,0-1 158,0 6 0,0 0 243,0 5 1,-2 6 325,-2 3-304,-4 4 1,-7 7-98,1 4 0,0 9 11,0 4 0,1 4-319,4 2 1,2-1 113,7 0 0,0 6-183,0-1 1,7-5-35,2-4 1,5-5-153,5 5 1,-1-12-60,5 2 1,1-4-175,5-1 0,-1 2-81,0-6 0,1 0-301,-1-5 0,1-2 145,-1-2 1,-1 0-264,-3-5 0,1-1 437,-6-4 1,-5-2 92,-4-2 357,-7-5 0,3-5 0,-6 0 0</inkml:trace>
  <inkml:trace contextRef="#ctx0" brushRef="#br0" timeOffset="35">28080 1820 8118,'5'-10'-570,"0"1"1,6-1 648,-2-4 0,-1 5 505,2-1 1,1 2-152,8-1 1,-3 1-80,3 3 0,-4 4 70,0-4 0,-1 5-141,0 5 1,-1 7 105,-4 7 0,4 11-118,-4-1 1,-1 8-15,2 1 0,-2 3-62,1 2 1,2 0-116,-6-1 1,4 6-461,-4-1 0,5-4-146,-6-5 1,6-7-430,-5 2 0,4-4-376,-4-5-377,-1 2 1708,-4-10 0,7 5 0,1-7 0</inkml:trace>
  <inkml:trace contextRef="#ctx0" brushRef="#br0" timeOffset="36">28280 2076 8118,'-8'0'637,"1"0"1,9 4-559,3 1 1,3 5 158,6-6 1,5 3-200,0-3 0,6-2-264,-1 3 0,4-4-205,5-1 0,-1 0 430,6 0 0,0-6 0,4-2 0</inkml:trace>
  <inkml:trace contextRef="#ctx0" brushRef="#br0" timeOffset="37">28834 1962 8118,'-28'5'545,"-1"-1"0,1 7-105,-1-1 1,1 4 293,-1 5 0,1-3-129,0 3 1,1 3-20,3 2 0,3-4-317,7-1 1,5-3 35,-1-2-306,7 0 1,-2-1-299,10-4 1,5-2 17,9-7 0,4-2 173,10-3 1,4-2-954,5-8 0,-5-4 289,-4 0 0,0-1 73,-4 1 0,-4-2 368,-11-2 0,-1-4 301,-4 3 1,-4 2-82,-10-2 0,2 1 72,-6-6 1,-1 7 14,-4 3 1,0 3 29,-1 2 1,1 6 174,0 3-83,0 4-117,6 1 0,-3 11-161,6 3 0,-4 8 26,4-3 1,0 7-184,5-3 1,5-1 208,0 2 1,6-7 127,-2 2 0,10-3 0,3-2 0</inkml:trace>
  <inkml:trace contextRef="#ctx0" brushRef="#br0" timeOffset="38">29161 1976 8118,'17'-5'-389,"-2"1"1,-9-1 1491,3 5-198,-5-6 338,2 4-344,-6-4-420,0 6-247,-6 0-323,4 0 1,-4 1-168,6 4-660,0-3 252,0 4 277,0-6 84,0 6-985,0-4 541,6 4 556,2-12 0,0 3 93,-3-7 0,-4 5 405,-1-4 29,0 6 163,-6-10 0,-2 12-37,-6-4 1,-5 5-180,0 5 0,-5 4 357,5 10 1,-6-2-251,1 7 0,4 0-161,1 4 0,9 1-164,5-1 0,4-1-287,1-3 1,3 1 122,6-6 1,6 0-88,8-5 0,9-6-498,-4-3 1,10-4 281,0-1 0,3 0 54,2 0 1,0-9-123,-1-1 472,1-12 0,-7 6 0,-1-12 0</inkml:trace>
  <inkml:trace contextRef="#ctx0" brushRef="#br0" timeOffset="39">29474 1862 8118,'-14'0'177,"4"2"103,1 3 0,4-2-13,-5 6 1,7 1 286,-1 4 1,2 0-202,2 0 0,2 1-115,2-1 1,-2 5-99,3 0 0,2 0 29,3-5 0,-2 0-146,1 0 1,-1 1-30,2-1 0,2-2-376,-2-2 0,-2 1-79,1-6-278,-6-1 37,4-4 1,-7-1 276,0-4 1,0-4 77,0-10 1,0 1 257,0-5 1,0 4 254,0-5 0,0 0-74,0-4 0,0 1 349,0 3 1,1-1-208,4 6 0,3 2 32,6 7 0,-4-1 80,-1 6 0,-4 1 241,4 4-385,-6 0 1,4 8-108,-7 6 1,0 0-155,0 5 1,0 2 67,0-3 0,0 6-232,0-5 1,5 6 129,-1-1 1,3-3-85,-3-2 1,4 1-369,6-1 0,2 0 221,3-5 1,-1-1-1071,5-4 1394,-5-2 0,8-1 0,-3 2 0</inkml:trace>
  <inkml:trace contextRef="#ctx0" brushRef="#br0" timeOffset="40">30156 1848 8118,'-9'0'0,"-1"0"0,1 0 467,-5 0 1,-5-5 356,0 1-639,0-1 1,5 6-40,-1 4 1,1 3-139,0 6 1,0 2 94,-1 3 1,3-2-178,2 7 0,-1 0 143,7 4 0,0-4-81,9 0 0,3-2-671,6 1 0,8-2 310,7-7 0,1-1-359,8-4 0,0-2 267,4-7 0,1 0 465,0 0 0,-1 0 0,1 0 0</inkml:trace>
  <inkml:trace contextRef="#ctx0" brushRef="#br0" timeOffset="41">30526 1805 8118,'-13'-7'119,"2"0"198,-12 7 1,4 0 128,-5 0 0,0 0 124,-4 0 1,-1 2-119,1 3 1,-1 2-171,1 8 0,4-1-111,1 0 0,5 0-119,-1 1 0,3 4 138,2-1 1,6 6-141,4-5 0,4 5 203,4-5 0,9 4 0,6-4 1,13-1-234,1-9 0,6 2-124,4-6 1,3 0-60,-4-5 1,14 0-14,-9 0 0,-1-7-16,-8-2 0,-8-4-2106,-2-1 0,-1-5 1242,-8 0 1,-6-6 995,-9 1 0,-2-3 18,-2-1 0,-3-5 523,-7 0 0,-1-1-235,-12 6 1,-1 1 387,-5 4 1,1 2-210,0 7 0,-1 6-53,1 3 0,-1 5-145,1 5 0,4 3-164,0 6 1,7 2-59,-2 3 1,5 1-357,4 4 1,4 1-293,6-6 0,0 5 324,0-5 0,2 0-343,2-5 1,9 0 661,6 0 0,13 1 0,-2-1 0</inkml:trace>
  <inkml:trace contextRef="#ctx0" brushRef="#br0" timeOffset="42">30981 1763 8138,'0'-14'0,"0"4"350,0 1-202,0 6 1710,0-10-1346,-6 11 0,-1-2-268,-2 8 1,-4 4-23,4 6 0,-4 2 0,-1 3 1,0-3-154,-1 3 1,7 1-128,4-1 0,-3 5-507,3-5 0,1 0 365,7-5 0,9-4-367,6-1 0,1-4 164,-1 4 1,2-5 14,3 0 1,1-2 138,-6-2 1,0-6 34,-5-4 0,0-3 83,0-1 1,-4-5 297,-1 0 0,-5-6 249,0 1 1,-2-4-149,-2-5 1,0 1 77,0-6 0,-5 2-167,0-2 0,-6-3-59,2 3 0,-2 3-26,1 2 0,-2 3-2,2 2 0,2 10 32,-1 4-109,-1 3 0,-4 5-267,0 6 132,6 6 53,-5 8 0,5 7-36,-6 2 1,6 4 51,4 2 0,2-1-2,2 1 1,0-1 29,0 0 1,6-4-5,4 0 0,7-7-199,2 2 0,6-3 61,-1-2 0,6 0-454,8 1 1,-5-7 152,10-4 1,-10-2-446,0-2 911,-3 0 0,-1-6 0,-1-2 0</inkml:trace>
  <inkml:trace contextRef="#ctx0" brushRef="#br0" timeOffset="43">31393 1635 8138,'-8'-8'258,"-6"3"0,0-1 894,-5 1-714,3 0 303,2 5-296,0 7 1,1 1-220,4 6 1,2 0-23,7 0 0,0 1-241,0-1 64,0-6 46,0 4 0,7-5-214,2 2 1,5-3 53,5-6 0,3 0-587,7 0 1,-1 0 234,1 0 0,-1-6-49,1-3 1,-6-4 135,1-1 1,-7 0-76,2-1 1,-9 1 219,-6 0 1,3 0 362,-2-1 1,-2 1 609,-8 0-500,3 0-164,-10 0 1,-1 6 597,-6 3 1,-6 3-221,1 2 1,-3 2-37,-1 3 1,-1 7-74,1 7 1,6 5 39,3-5 1,5 6-587,4-1 85,-2 3 107,10 1 1,-3-4-793,10 0 431,9-7-31,2 3 0,11-5-287,-3-1 1,7-1 357,2-4 0,5-3 0,-5-6 1,7 0 1,-2 0 0,-7-1-146,3-4 1,-11-3 20,10-6 0,-12 0 147,3-1 0,-4 0 280,-6-4 0,-1 1 0,-8-5 0,-4-1 0,6-4 0,-7 1-43,0 3 1,-5-1 38,0 6 451,-12-7 0,12 12 392,-9 0 1,9 5 862,0 4-1148,4 3 1,-4 2 162,0 10-477,1 2-95,4 9 1,0-1 59,0 4 0,0 3 19,0-3 1,0-2-31,0 1 0,1-4-41,4 5 1,3-8-130,6-2 1,0 0-798,1-4 449,-8-4 214,6 0 1,-5-1-270,6 0 1,0-2 154,1-8 1,-6 2 77,1-6 0,-1-1 80,5-4 0,-4-5 102,-1 0 1,1-6-1,4 1 1,0 2 268,0-2 0,5 1-77,0-6 1,0 6-86,-5-1 0,1 8-582,-1 2-490,0 0 110,0 6 1,-4 0 233,-1 3 1,-6 5 584,2 5 0,3-4 0,0 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246"/>
    </inkml:context>
    <inkml:brush xml:id="br0">
      <inkml:brushProperty name="width" value="0.05292" units="cm"/>
      <inkml:brushProperty name="height" value="0.05292" units="cm"/>
      <inkml:brushProperty name="color" value="#3165BB"/>
    </inkml:brush>
  </inkml:definitions>
  <inkml:trace contextRef="#ctx0" brushRef="#br0">13479 5630 26558,'0'-22'-6480,"0"6"4566,0 6 1281,0 7 0,1-3 209,4 6 440,3 6 1,3-3 14,3 7 0,-3-5 34,8 4 0,-3-1-500,-2 1 1,2 4 764,3-4 0,-3 4-123,3 1 1,-3-4 66,-2-1 0,0 1-298,0 4 0,-4 0-372,-1 0 1,-4-4 30,5-1 0,-7-4-503,1 5-88,4-7 766,-6 3 0,11-7 909,-4-4 1,4-9-523,1-10 1,2-5 41,3-4 0,1 3 294,4-3 0,-4-2-135,-5 2 0,-1-5-26,0 5 1,0-5 97,0 5 1,1 1-174,-1 9 0,0-3-1037,0 7 0,1 1 704,-1 3 0,0 6 113,0-1 0,-4 7 569,-1-2-548,1 4 0,4 7 0,0 2 0</inkml:trace>
  <inkml:trace contextRef="#ctx0" brushRef="#br0" timeOffset="1">13664 6781 24435,'6'19'-3651,"3"0"1,1 5 2646,4-5 1,-3 6 530,8-1 1,2-2 469,-2 2 1,6-7-63,-1 2 1,3-5 165,1-4 1,0-4 150,1-6 1,-5-6-222,-1-4 1,-1-3 704,2-1 1,3-5-59,-3 0 0,-1-6-142,6 1 0,-7-2-128,11-3 0,-5 1-138,10-1 1,0 1-83,5-1 1,7-4-197,7 0 1,2-2-552,7 2 0,-30 15 0,1 0 559,3-3 0,0-1 0,0 1 0,-1 1 0,3-1 0,0 1 0,3-1 0,2-1 0,2-1 0,1 1 0</inkml:trace>
  <inkml:trace contextRef="#ctx0" brushRef="#br0" timeOffset="2">17574 8061 8634,'0'-10'-275,"0"1"1,0 4-923,0-4 1137,0-1 95,0-4 1,0 4 89,0 1 12,0 6 11,0-10 0,0 10-89,0-7 0,-2 7 14,-3-1 0,2 2 3,-6 2 1,4 0-23,-5 0 1,1 0 11,-5 0 0,-1 0 4,1 0 0,-2 2-5,-2 2 1,0 4-5,-6 6 1,1 1-22,-6-1 1,1 5 16,-1 0 0,1 6-99,0-1 1,4 3 96,0 1 0,8 0-135,2 1 1,2-2 65,7-4 0,0 0-22,5-5 1,6-2-17,4 3 1,2 2-6,3-2 1,0 4-208,4-4 0,-3 2 138,3-2 0,2 1-210,-2 4 0,1 3 43,-1-3 1,-3-4 292,3-1 0,3-3 1,0-2-1</inkml:trace>
  <inkml:trace contextRef="#ctx0" brushRef="#br0" timeOffset="3">17872 8359 10896,'0'-36'-1078,"6"7"1035,-4 15 155,4 8 1,-6 12-350,0 4 1,2 1-1272,3-2 1089,-4 4 0,4-7 238,-10 4 1,2 1 219,-6-6 0,4-1 12,-5-4 0,6 0-101,-6 0 1,5 0 91,-4 0 1,-1 0 0,-4 0 0</inkml:trace>
  <inkml:trace contextRef="#ctx0" brushRef="#br0" timeOffset="4">18185 7961 18381,'14'-27'-1632,"0"4"1,1-3-603,-1 7 1997,0 0 1,5 1 586,0-1 0,6 4-174,-1 6 1,-2 1-91,2-2 0,-2-1-30,2 7 1,1-1-169,-6 5 1,0-5 527,-5 0-6,0 1-116,0 4 0,1 4-182,-1 1 0,-5 11-224,1-2 0,-7 5-259,2 0 0,-4 3 50,-1 7 1,0-1-87,0 1 1,-4 1 27,-1 3 0,-5-3 71,6 3 0,-6-8-176,5-1 0,1 0 155,4 4 0,0-4 35,0-1 1,0-4 57,0 5 1,0 0 100,0 4 1,0-4-588,0 0 694,0-7 0,0 10 0,0-5 0</inkml:trace>
  <inkml:trace contextRef="#ctx0" brushRef="#br0" timeOffset="5">18611 8516 16716,'-7'-21'-3216,"0"-4"2499,7-4 1541,0 4-960,0 17-1078,0 2 217,7 19 0,-4-4 330,6 10 1,-4-3 464,4-2 1,-5 0 0,2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252"/>
    </inkml:context>
    <inkml:brush xml:id="br0">
      <inkml:brushProperty name="width" value="0.05292" units="cm"/>
      <inkml:brushProperty name="height" value="0.05292" units="cm"/>
      <inkml:brushProperty name="color" value="#3165BB"/>
    </inkml:brush>
  </inkml:definitions>
  <inkml:trace contextRef="#ctx0" brushRef="#br0">12697 15908 8442,'-32'-6'45,"4"-4"1,1 2 89,8-1 1,8 6-136,-3-2 534,9-3-78,-8 7 199,12-6 527,-6 1-1121,7 4 0,2-2 72,3 8 0,3 4 81,6 7 0,0 3-83,0 1 0,5 11 0,0-1 0,5 7-56,-5-3 0,6 5-186,-1-5 0,3 5-46,1-4 1,1-1 153,-1-5 1,0-1-71,1-3 1,4 1 28,0-6 0,2 0 19,-2-5 1,-4-1 7,-1-4 0,-1-1 16,-8-3 1,0-4-139,-5 4 0,0-2 136,1 2 1,-1-3-268,0 2 1,2-2 72,3-2 0,-2-6-236,7-4 0,-1-7 92,6-2 0,-1 0-61,1 5 0,-2-1-607,-4 1 369,4 6 0,-11-3 640,3 7 0,-8-1 0,-2 5 0,-5 0 0,2 0 0,-6 0 0</inkml:trace>
  <inkml:trace contextRef="#ctx0" brushRef="#br0" timeOffset="1">13365 16264 8442,'-8'-16'0,"3"-3"0,-1 3-95,1-3 1,1 2 220,4-2 1,-2 3 196,-3-3 1,4 8 217,-4 1-153,3 1 0,2 0 284,0-1 0,0 7-444,7-3 0,-1 12-34,4 3 0,4 4-186,0 1 1,5 0 125,5 1 0,9-1-156,0 0 1,8 5 84,6 0 0,-2 0-302,2-5 0,2 0-52,-2 1 1,4-1-124,-8 0 0,-4 0 48,-10 0 1,-3-1-527,-2-3 712,-10 2 1,-7-4 2,-7 6 1,-8 1 191,-6-1 0,-12 0 24,-7 0 0,-11 2 223,1 3 0,-4-2-158,-1 7 0,3-2 55,-7 2 0,9 1-287,5-6 1,5 0-311,14-5 0,6 0 438,8 1 0,10-1 0,3 0 0</inkml:trace>
  <inkml:trace contextRef="#ctx0" brushRef="#br0" timeOffset="2">14673 16292 8507,'-14'-8'0,"4"-3"297,1 6-72,-1-6 0,1 10-265,0-4 0,4-1 170,-5 1-482,7 0 236,-3 5-90,6 0-247,0 0 1022,-6 0-432,4 0 0,-6 0 295,3 0-96,4 0-79,-12 0-146,12 0 40,-6 0-243,7 0 264,0 0-2,0-6 33,0 4-71,0-4 33,0 6-33,0-6-15,0 4-13,0-4 31,0 6-271,0 0 115,7-7-18,-6 6-29,5-5 84,-6 6-2855,0 0 2439,0 6-374,0-5 411,0 12 1,0-5 362,0 6 0,0-6 0,0-2 0</inkml:trace>
  <inkml:trace contextRef="#ctx0" brushRef="#br0" timeOffset="3">14588 16235 11813,'0'-9'-1130,"0"-1"712,0 7 772,0-10 598,0 12-799,0-5 0,-5 12 112,0 3 1,1 6 153,4 3 0,0 3-349,0 3 1,0 7-24,0-2 1,4 2-3,1-2 0,1-2-309,-1-4 1,1 4-99,4-3 1,3-2-365,-4 2 0,-1-9 1,1 0 1,1-3 293,4-7 1,-4 0-1228,-1-5 1667,1 0 0,2-11 3,-2-3 0,2-10 0,-4 2 0</inkml:trace>
  <inkml:trace contextRef="#ctx0" brushRef="#br0" timeOffset="4">14602 16008 9332,'0'14'490,"0"0"0,0 0-281,0 1 1,2 0-70,2 4 1,9-1-347,6 5 0,6-4-155,-1 5 0,3-2-215,1 2 1,5 3 84,1-4 1,3-1 482,-3 2 0,-1 0 0,-5 4 1</inkml:trace>
  <inkml:trace contextRef="#ctx0" brushRef="#br0" timeOffset="5">15071 16463 8363,'-14'-7'696,"0"-2"-455,0 2 347,-1 1 932,7 6-864,2 0-647,6 0 0,0 2 121,0 2 1,6 0-234,4 5 0,-2-1 109,1 2 0,-4 2-209,5-2-286,-7-4 1,5 5 6,-4-6 97,-2-1 0,4-5 20,-6-4 0,5-4 175,0-10 0,4-3 76,-4-7 0,6 1 112,-2-1 1,-1 1 43,2-1 0,-1 1-134,6 0 0,-1 5 254,0 5 1,-1 2 56,-4 2 96,4 6 1,-10 1-4,6 7 0,-5 2 4,0 3 0,-2 4-150,-2 10 1,5-2-41,-1 7 0,1 0-56,-5 4 0,0 1 14,0-1 0,5 1-376,0-1 0,1 0-133,-1 1 1,-2-1-128,6 1 1,1-7 21,4-3 1,0-3-710,0-2 1239,1 0 0,5-6 0,2-2 0</inkml:trace>
  <inkml:trace contextRef="#ctx0" brushRef="#br0" timeOffset="6">15768 16349 8565,'-8'-6'1328,"2"2"-801,6-5 0,0 4 114,0-4-217,0-1-375,0-4 1,1-2 190,4-3 1,-3 3-674,2-2 1,3 0 321,-3-1 1,1 2-198,-5-7 1,0 5-78,0-5 1,0 1-310,0-6 1,-1-1 233,-4-3 1,2 3-39,-7-3 0,1 9 455,-6 5 1,6 5-69,0 5 0,-1-2 612,-4 6 0,0 6-136,-1 9 0,1 9 41,0 5 0,0 9 43,0 5 0,6 4 328,3 6 1,5-3-254,5 8 1,4-8-128,10 3 1,3-4-267,7-1 1,-6-1 135,1 1 1,0-5-691,4 0 1,-6-5 265,-3 5 1,-5-7-393,-4 3 0,1-9-170,-6-1 0,-1-7-451,-4 2 1,-7-5 468,-8-4 0,0 1 701,-9-7 0,-6 1 0,-7-5 0</inkml:trace>
  <inkml:trace contextRef="#ctx0" brushRef="#br0" timeOffset="7">15455 16534 8501,'14'0'-808,"1"0"0,-1 0 427,0 0 0,2 0 493,3 0 1,3 0 6,6 0 0,-4 0 63,0 0 1,-1-5-183,6 0 0,6-6 0,1 3 0</inkml:trace>
  <inkml:trace contextRef="#ctx0" brushRef="#br0" timeOffset="8">16095 16235 8566,'-8'6'-21,"2"2"26,6 7 1,0 0 817,0 4 0,0-3-136,0 3 1,0 2-11,0-2 0,0 6-382,0-1 0,4-2-186,1 1 1,2-4-127,-3 5 0,-1-2-439,7 2 0,-2-4-2222,1-5 1397,4-1 1281,-5 0 0,12 0 0,2 0 0</inkml:trace>
  <inkml:trace contextRef="#ctx0" brushRef="#br0" timeOffset="9">16393 16377 8646,'-6'-8'893,"5"-4"1,-6 9-184,7-7 0,0 1-187,0-6 1,0 1-426,0 0 0,0 5-241,0-1 0,0-4-464,0-5 1,5-2 131,0 2 0,-1 2-274,-4-7 0,0 4 312,0-9 1,0 4-119,0-8 1,0 3 102,0 1 0,0 3 452,0 2 0,0 3 0,0 7 135,0 6 102,0 2 0,-4 8 119,-1 2 0,-4 6 368,4 9 1,-5 4-265,6 11 1,-6-3 108,5 7 1,1 0-123,4 5 0,0-1-145,0 1 0,6 0-139,3-1 0,9-4-18,1 0 0,1-5-298,-1 5 1,3-6-127,7 1 0,4-3-398,0-2 1,-1-6-351,-9-3 0,3-3 471,-7-2 0,1-6-219,-1-3 0,-8-3 775,3-2 0,-2-7 0,2-7 0,0-8 0</inkml:trace>
  <inkml:trace contextRef="#ctx0" brushRef="#br0" timeOffset="10">16721 15965 8500,'0'-14'-669,"0"0"1,-2 1 1061,-3 3 1497,4-2-640,-6 10-631,1-4 0,3 8-174,-7 2 0,7 6-169,-2 9 1,-1 3 70,1 6 0,1 7-126,4 3 1,1 3-170,4 2 1,3-1-20,6 1 1,2-2-235,3-3 1,3-2-121,6-3 1,6-3-374,-1 4 1,5-4-436,-5-2 0,5-4 499,-5-1 1,5-5-63,-5 1 1,-1-8 691,-9-2 0,4-6 0,-5 4 0</inkml:trace>
  <inkml:trace contextRef="#ctx0" brushRef="#br0" timeOffset="11">17133 16150 8500,'-10'5'856,"1"-1"0,6 7-283,-2-1 0,-1-2-116,1 1 0,0 5 208,5 5 0,0 5-166,0-5 1,6 5 36,4-5 1,1 4-281,-2-4 1,7 5-392,-6-5 1,9 5-297,-10-5 1,7 0-1786,-7-5 522,-2 0-1088,5 0 2782,-10-6 0,-2 5 0,-8-5 0</inkml:trace>
  <inkml:trace contextRef="#ctx0" brushRef="#br0" timeOffset="12">16991 16121 8787,'14'7'694,"0"1"-100,0 6 1,2-5-354,3 1 0,-2-2-307,7 1 0,-2 4-13,2-4 1,1 6-326,-6 3 0,5-2 210,-5 3 194,0-3 0,1-2 0,2 0 0</inkml:trace>
  <inkml:trace contextRef="#ctx0" brushRef="#br0" timeOffset="13">17318 16249 8500,'-8'0'1315,"1"2"-738,7 3 1,0-2-26,0 6 1,7-4-58,2 5 0,4-3 103,1 3 1,0 3-148,1-4 0,-1 4 134,0 1 1,0 0-262,0 0 0,5 1-48,0-1 1,-1-5-614,-9 1 1,2-6-578,-6 6-840,0-7 852,-5 3 214,0-6 0,-5-1-57,0-4 0,-4-4 171,4-10 0,0 1 369,5-5 0,0 4-20,0-5 0,0 7 301,0-2 1,2 4 153,3 6 0,-2-2 93,6 6 0,-4 0-88,4 5 1,-4 2 118,5 3 0,-6 3 129,6 6 1,-7 0-112,2 0 0,1 5-194,-1 0 1,4 2-2,-4-2 1,5-2-221,-6 7 0,6-5-170,-6 4 1,8-5-330,-3 1 1,4 1-58,1-1 1,0-5-425,0-4 0,7-5 327,3 4 696,-4-6 0,13-3 0,-3-8 0</inkml:trace>
  <inkml:trace contextRef="#ctx0" brushRef="#br0" timeOffset="14">18057 16207 8490,'-28'0'0,"-1"0"0,1 0 675,-1 0 0,1 1-175,-1 4 1,6-2-73,-1 7 1,7-1-181,-2 5 0,3 5-35,2 0 0,6 2-224,3-2 0,5 1 123,5 4 1,7 1-150,7-6 1,8 0 101,2-5 1,1 1-714,8-1 1,-2-2 94,2-2 1,-3-4-108,-7-6 0,-1-1 235,-3-4 0,-1 0 37,-9-9 1,2 1 281,-11-10 1,0-1-122,-5-4 0,-2-1 503,-3 1 0,2-1-201,-6 1 0,-1 1-22,-4 3 1,0 4-42,0 6 1,-1 6 128,1 3 1,-5 5 123,0 5 0,5 4 98,5 10 0,5 8 22,0 6 1,2 7 96,2-3 0,8 6-466,6 4 0,7-2-25,7 2 1,5-3 1789,1-1 0,0-5-1339,-1 0 1,-1-7-573,6 3 0,-11-4-10,1-2 1,-9-4-298,0-1 1,-8-5 189,-1 1 1,-9-5 13,-1-5 1,-14 2 174,-14-6 1,-7 5-94,-8-6 0,-9 1 201,0-5 1,-13-5-10,4 1 0,-1-7 92,0 1 1,7-2-282,8-3 0,1-4-177,13 0 1,1 0 12,8 5 1,10-5-684,9 0 995,10-6 0,9 3 0,9-6 0</inkml:trace>
  <inkml:trace contextRef="#ctx0" brushRef="#br0" timeOffset="15">18697 16519 8269,'-14'-14'0,"-1"6"2422,7 2-1587,2 6 1,8-5-375,2 1 0,6-3-353,9 3 1,3 2 62,6-3 1,7-1-91,3 1 0,3-4-76,2 4 1,4 0-272,1 5 0,5 0-276,-1 0 1,-1 0 285,1 0 1,-6 0-745,1 0 1,-7 0 382,-2 0 0,-8 0-300,-2 0 1,-1 0 60,-8 0 856,0 0 0,-11 6 0,-2 2 0</inkml:trace>
  <inkml:trace contextRef="#ctx0" brushRef="#br0" timeOffset="16">18882 16633 8269,'-37'0'0,"9"0"0,9 0 0,8 0 1511,1 0-439,7 0-637,9 0 1,10-5-167,13 1 1,1-3-276,3 3 1,5-3-134,9-2 1,4-4-196,6 4 1,1 1 191,4-2 1,-9 6-46,4-6 1,-14 5-855,0-4 1,-10 4 1040,0-4 0,-9-1 0,-4-4 0</inkml:trace>
  <inkml:trace contextRef="#ctx0" brushRef="#br0" timeOffset="17">18995 16306 8469,'0'-8'1869,"2"2"-1424,3 6 1,4 0-113,10 0 1,10 0 108,8 0 0,11 2-168,4 2 0,5-2-130,4 3 0,-1 1-117,7-1 1,-2 6-176,1-2 0,-3-1-50,-6 2 0,-6-1-67,-4 5 0,-11-1 171,-7-4 1,-2 4-100,-8-3 0,-7 2 132,-7 2 0,-5 1 39,-5-1 0,-4 0 321,-10 0 1,-3 0 108,-7 1 1,-10-1-420,-4 0 1,-8 5-385,4 0 1,-7 0-643,2-5 0,-1 5 763,0 0 1,-8 6 0,2-2-1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3/9/20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a:t>
            </a:fld>
            <a:endParaRPr lang="en-US" dirty="0"/>
          </a:p>
        </p:txBody>
      </p:sp>
    </p:spTree>
    <p:extLst>
      <p:ext uri="{BB962C8B-B14F-4D97-AF65-F5344CB8AC3E}">
        <p14:creationId xmlns:p14="http://schemas.microsoft.com/office/powerpoint/2010/main" val="1707284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a:t>
            </a:fld>
            <a:endParaRPr lang="en-US" dirty="0"/>
          </a:p>
        </p:txBody>
      </p:sp>
    </p:spTree>
    <p:extLst>
      <p:ext uri="{BB962C8B-B14F-4D97-AF65-F5344CB8AC3E}">
        <p14:creationId xmlns:p14="http://schemas.microsoft.com/office/powerpoint/2010/main" val="369858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2124350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59</a:t>
            </a:fld>
            <a:endParaRPr lang="en-US"/>
          </a:p>
        </p:txBody>
      </p:sp>
    </p:spTree>
    <p:extLst>
      <p:ext uri="{BB962C8B-B14F-4D97-AF65-F5344CB8AC3E}">
        <p14:creationId xmlns:p14="http://schemas.microsoft.com/office/powerpoint/2010/main" val="1355659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61</a:t>
            </a:fld>
            <a:endParaRPr lang="en-US"/>
          </a:p>
        </p:txBody>
      </p:sp>
    </p:spTree>
    <p:extLst>
      <p:ext uri="{BB962C8B-B14F-4D97-AF65-F5344CB8AC3E}">
        <p14:creationId xmlns:p14="http://schemas.microsoft.com/office/powerpoint/2010/main" val="20107566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5A7E2330-536D-2343-85F2-147F226D6DA6}" type="datetime1">
              <a:rPr lang="en-US" smtClean="0"/>
              <a:t>3/9/20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a:solidFill>
                  <a:schemeClr val="tx1">
                    <a:lumMod val="75000"/>
                    <a:lumOff val="25000"/>
                  </a:schemeClr>
                </a:solidFill>
                <a:effectLst/>
                <a:latin typeface="Karla" charset="0"/>
                <a:ea typeface="Karla" charset="0"/>
                <a:cs typeface="Karla" charset="0"/>
              </a:rPr>
              <a:t>CS109B Data Science 2</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Mark Glickman</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3/9/20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9C97AD-AFC0-554F-94A1-5BEEF625382B}" type="datetime1">
              <a:rPr lang="en-US" smtClean="0"/>
              <a:t>3/9/20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20DBF8-E6AF-4747-BA3A-7DD781293A0D}" type="datetime1">
              <a:rPr lang="en-US" smtClean="0"/>
              <a:t>3/9/20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userDrawn="1"/>
        </p:nvSpPr>
        <p:spPr>
          <a:xfrm>
            <a:off x="4170938" y="6337706"/>
            <a:ext cx="2452916"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Pavlos Protopapas, </a:t>
            </a:r>
            <a:r>
              <a:rPr lang="en-US" sz="1100" cap="small" baseline="0" err="1">
                <a:solidFill>
                  <a:schemeClr val="tx1">
                    <a:lumMod val="50000"/>
                    <a:lumOff val="50000"/>
                  </a:schemeClr>
                </a:solidFill>
                <a:latin typeface="Karla" charset="0"/>
                <a:ea typeface="Karla" charset="0"/>
                <a:cs typeface="Karla" charset="0"/>
              </a:rPr>
              <a:t>ComputeFest</a:t>
            </a:r>
            <a:r>
              <a:rPr lang="en-US" sz="1100" cap="small" baseline="0">
                <a:solidFill>
                  <a:schemeClr val="tx1">
                    <a:lumMod val="50000"/>
                    <a:lumOff val="50000"/>
                  </a:schemeClr>
                </a:solidFill>
                <a:latin typeface="Karla" charset="0"/>
                <a:ea typeface="Karla" charset="0"/>
                <a:cs typeface="Karla" charset="0"/>
              </a:rPr>
              <a:t> 2019</a:t>
            </a: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pPr/>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2002471"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Glickman</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pPr/>
              <a:t>‹#›</a:t>
            </a:fld>
            <a:endParaRPr lang="en-US"/>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Glickman</a:t>
            </a:r>
          </a:p>
        </p:txBody>
      </p:sp>
      <p:sp>
        <p:nvSpPr>
          <p:cNvPr id="9" name="TextBox 8"/>
          <p:cNvSpPr txBox="1"/>
          <p:nvPr userDrawn="1"/>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7" name="Slide Number Placeholder 5"/>
          <p:cNvSpPr>
            <a:spLocks noGrp="1"/>
          </p:cNvSpPr>
          <p:nvPr>
            <p:ph type="sldNum" sz="quarter" idx="12"/>
          </p:nvPr>
        </p:nvSpPr>
        <p:spPr>
          <a:xfrm>
            <a:off x="9144000" y="6400800"/>
            <a:ext cx="2844800" cy="365125"/>
          </a:xfrm>
        </p:spPr>
        <p:txBody>
          <a:bodyPr/>
          <a:lstStyle>
            <a:lvl1pPr algn="r">
              <a:defRPr/>
            </a:lvl1pPr>
          </a:lstStyle>
          <a:p>
            <a:fld id="{A13833A1-46C9-FB45-812F-A8AC7B5136EB}" type="slidenum">
              <a:rPr lang="en-US" smtClean="0"/>
              <a:t>‹#›</a:t>
            </a:fld>
            <a:endParaRPr lang="en-US"/>
          </a:p>
        </p:txBody>
      </p:sp>
      <p:grpSp>
        <p:nvGrpSpPr>
          <p:cNvPr id="8" name="Group 7"/>
          <p:cNvGrpSpPr>
            <a:grpSpLocks noChangeAspect="1"/>
          </p:cNvGrpSpPr>
          <p:nvPr/>
        </p:nvGrpSpPr>
        <p:grpSpPr>
          <a:xfrm>
            <a:off x="457200" y="6400800"/>
            <a:ext cx="487418" cy="274320"/>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5257800" y="6400800"/>
            <a:ext cx="2002471"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Glickman</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userDrawn="1"/>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19" name="TextBox 18"/>
          <p:cNvSpPr txBox="1"/>
          <p:nvPr userDrawn="1"/>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userDrawn="1"/>
        </p:nvGrpSpPr>
        <p:grpSpPr>
          <a:xfrm>
            <a:off x="667462" y="6153741"/>
            <a:ext cx="812363" cy="461756"/>
            <a:chOff x="8442646" y="6356350"/>
            <a:chExt cx="482609" cy="274320"/>
          </a:xfrm>
        </p:grpSpPr>
        <p:pic>
          <p:nvPicPr>
            <p:cNvPr id="13" name="Picture 12"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19" name="TextBox 18"/>
          <p:cNvSpPr txBox="1"/>
          <p:nvPr userDrawn="1"/>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Glickman</a:t>
            </a:r>
          </a:p>
        </p:txBody>
      </p:sp>
      <p:grpSp>
        <p:nvGrpSpPr>
          <p:cNvPr id="9" name="Group 8"/>
          <p:cNvGrpSpPr>
            <a:grpSpLocks/>
          </p:cNvGrpSpPr>
          <p:nvPr userDrawn="1"/>
        </p:nvGrpSpPr>
        <p:grpSpPr>
          <a:xfrm>
            <a:off x="667462" y="6153741"/>
            <a:ext cx="812363" cy="461756"/>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5" name="TextBox 14"/>
          <p:cNvSpPr txBox="1"/>
          <p:nvPr userDrawn="1"/>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7" name="TextBox 6"/>
          <p:cNvSpPr txBox="1"/>
          <p:nvPr/>
        </p:nvSpPr>
        <p:spPr>
          <a:xfrm>
            <a:off x="5257800" y="6400800"/>
            <a:ext cx="2002471"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Glickman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3/9/20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3/9/20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1272640813"/>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878"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30.png"/><Relationship Id="rId4" Type="http://schemas.openxmlformats.org/officeDocument/2006/relationships/image" Target="../media/image19.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4.tif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4.tif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34.tiff"/><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48.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jpeg"/><Relationship Id="rId1" Type="http://schemas.openxmlformats.org/officeDocument/2006/relationships/slideLayout" Target="../slideLayouts/slideLayout2.xml"/><Relationship Id="rId6" Type="http://schemas.microsoft.com/office/2007/relationships/hdphoto" Target="../media/hdphoto4.wdp"/><Relationship Id="rId5" Type="http://schemas.microsoft.com/office/2007/relationships/hdphoto" Target="../media/hdphoto3.wdp"/><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customXml" Target="../ink/ink1.xml"/></Relationships>
</file>

<file path=ppt/slides/_rels/slide28.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3.tiff"/></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5.tiff"/><Relationship Id="rId1" Type="http://schemas.openxmlformats.org/officeDocument/2006/relationships/slideLayout" Target="../slideLayouts/slideLayout2.xml"/><Relationship Id="rId4" Type="http://schemas.microsoft.com/office/2007/relationships/hdphoto" Target="../media/hdphoto6.wdp"/></Relationships>
</file>

<file path=ppt/slides/_rels/slide33.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tiff"/><Relationship Id="rId1" Type="http://schemas.openxmlformats.org/officeDocument/2006/relationships/slideLayout" Target="../slideLayouts/slideLayout2.xml"/><Relationship Id="rId4" Type="http://schemas.openxmlformats.org/officeDocument/2006/relationships/image" Target="../media/image48.tiff"/></Relationships>
</file>

<file path=ppt/slides/_rels/slide34.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1.tiff"/></Relationships>
</file>

<file path=ppt/slides/_rels/slide37.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hyperlink" Target="https://im3.ezgif.com/tmp/ezgif-3-3ad40878db28.gif" TargetMode="Externa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73.tiff"/><Relationship Id="rId1" Type="http://schemas.openxmlformats.org/officeDocument/2006/relationships/slideLayout" Target="../slideLayouts/slideLayout2.xml"/><Relationship Id="rId4" Type="http://schemas.microsoft.com/office/2007/relationships/hdphoto" Target="../media/hdphoto6.wdp"/></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customXml" Target="../ink/ink4.xml"/></Relationships>
</file>

<file path=ppt/slides/_rels/slide5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customXml" Target="../ink/ink6.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customXml" Target="../ink/ink7.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project.inria.fr/paiss/files/2018/07/zisserman-self-supervised.pdf" TargetMode="Externa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61.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customXml" Target="../ink/ink10.xml"/></Relationships>
</file>

<file path=ppt/slides/_rels/slide62.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customXml" Target="../ink/ink11.xml"/></Relationships>
</file>

<file path=ppt/slides/_rels/slide63.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64.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oleObject" Target="../embeddings/oleObject1.bin"/><Relationship Id="rId7" Type="http://schemas.openxmlformats.org/officeDocument/2006/relationships/customXml" Target="../ink/ink1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51.png"/><Relationship Id="rId5" Type="http://schemas.openxmlformats.org/officeDocument/2006/relationships/customXml" Target="../ink/ink14.xml"/><Relationship Id="rId4" Type="http://schemas.openxmlformats.org/officeDocument/2006/relationships/image" Target="../media/image85.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10.png"/><Relationship Id="rId2" Type="http://schemas.openxmlformats.org/officeDocument/2006/relationships/image" Target="../media/image41.png"/><Relationship Id="rId1" Type="http://schemas.openxmlformats.org/officeDocument/2006/relationships/slideLayout" Target="../slideLayouts/slideLayout2.xml"/><Relationship Id="rId11" Type="http://schemas.openxmlformats.org/officeDocument/2006/relationships/image" Target="../media/image9.png"/><Relationship Id="rId10" Type="http://schemas.openxmlformats.org/officeDocument/2006/relationships/image" Target="../media/image8.png"/><Relationship Id="rId4" Type="http://schemas.openxmlformats.org/officeDocument/2006/relationships/image" Target="../media/image611.png"/><Relationship Id="rId9" Type="http://schemas.openxmlformats.org/officeDocument/2006/relationships/image" Target="../media/image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Lecture 12: Autoencoders</a:t>
            </a:r>
            <a:endParaRPr lang="en-US" sz="2000" dirty="0"/>
          </a:p>
        </p:txBody>
      </p:sp>
      <p:sp>
        <p:nvSpPr>
          <p:cNvPr id="3" name="Slide Number Placeholder 2"/>
          <p:cNvSpPr>
            <a:spLocks noGrp="1"/>
          </p:cNvSpPr>
          <p:nvPr>
            <p:ph type="sldNum" sz="quarter" idx="12"/>
          </p:nvPr>
        </p:nvSpPr>
        <p:spPr/>
        <p:txBody>
          <a:bodyPr/>
          <a:lstStyle/>
          <a:p>
            <a:fld id="{81B7CCDB-6D39-0547-B7B3-C80E39D6513A}" type="slidenum">
              <a:rPr lang="en-US" smtClean="0"/>
              <a:t>1</a:t>
            </a:fld>
            <a:endParaRPr lang="en-US" dirty="0"/>
          </a:p>
        </p:txBody>
      </p:sp>
    </p:spTree>
    <p:extLst>
      <p:ext uri="{BB962C8B-B14F-4D97-AF65-F5344CB8AC3E}">
        <p14:creationId xmlns:p14="http://schemas.microsoft.com/office/powerpoint/2010/main" val="1586661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0" name="Group 229">
            <a:extLst>
              <a:ext uri="{FF2B5EF4-FFF2-40B4-BE49-F238E27FC236}">
                <a16:creationId xmlns:a16="http://schemas.microsoft.com/office/drawing/2014/main" id="{B6F00B6E-7EB4-4EF3-BF4A-CE73296222D5}"/>
              </a:ext>
            </a:extLst>
          </p:cNvPr>
          <p:cNvGrpSpPr/>
          <p:nvPr/>
        </p:nvGrpSpPr>
        <p:grpSpPr>
          <a:xfrm>
            <a:off x="6871250" y="3858934"/>
            <a:ext cx="2734202" cy="2469027"/>
            <a:chOff x="1488446" y="3865811"/>
            <a:chExt cx="2734202" cy="2469027"/>
          </a:xfrm>
        </p:grpSpPr>
        <p:grpSp>
          <p:nvGrpSpPr>
            <p:cNvPr id="231" name="Group">
              <a:extLst>
                <a:ext uri="{FF2B5EF4-FFF2-40B4-BE49-F238E27FC236}">
                  <a16:creationId xmlns:a16="http://schemas.microsoft.com/office/drawing/2014/main" id="{B5D0323D-DFC6-4864-A988-E5C1BDCB423A}"/>
                </a:ext>
              </a:extLst>
            </p:cNvPr>
            <p:cNvGrpSpPr/>
            <p:nvPr/>
          </p:nvGrpSpPr>
          <p:grpSpPr>
            <a:xfrm>
              <a:off x="2354083" y="4276315"/>
              <a:ext cx="1565278" cy="1391075"/>
              <a:chOff x="394615" y="350861"/>
              <a:chExt cx="1565276" cy="1391074"/>
            </a:xfrm>
          </p:grpSpPr>
          <p:sp>
            <p:nvSpPr>
              <p:cNvPr id="243" name="Circle">
                <a:extLst>
                  <a:ext uri="{FF2B5EF4-FFF2-40B4-BE49-F238E27FC236}">
                    <a16:creationId xmlns:a16="http://schemas.microsoft.com/office/drawing/2014/main" id="{AA800734-FFD9-4D3D-977E-B5DDD419234F}"/>
                  </a:ext>
                </a:extLst>
              </p:cNvPr>
              <p:cNvSpPr/>
              <p:nvPr/>
            </p:nvSpPr>
            <p:spPr>
              <a:xfrm>
                <a:off x="856016" y="1059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38" name="Circle">
                <a:extLst>
                  <a:ext uri="{FF2B5EF4-FFF2-40B4-BE49-F238E27FC236}">
                    <a16:creationId xmlns:a16="http://schemas.microsoft.com/office/drawing/2014/main" id="{8BD36FC0-936A-4A1D-A536-0BE1B48E097C}"/>
                  </a:ext>
                </a:extLst>
              </p:cNvPr>
              <p:cNvSpPr/>
              <p:nvPr/>
            </p:nvSpPr>
            <p:spPr>
              <a:xfrm>
                <a:off x="902615" y="13541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39" name="Circle">
                <a:extLst>
                  <a:ext uri="{FF2B5EF4-FFF2-40B4-BE49-F238E27FC236}">
                    <a16:creationId xmlns:a16="http://schemas.microsoft.com/office/drawing/2014/main" id="{F48C6989-6600-428E-BF1E-C6C23634E222}"/>
                  </a:ext>
                </a:extLst>
              </p:cNvPr>
              <p:cNvSpPr/>
              <p:nvPr/>
            </p:nvSpPr>
            <p:spPr>
              <a:xfrm>
                <a:off x="1042315" y="11636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0" name="Circle">
                <a:extLst>
                  <a:ext uri="{FF2B5EF4-FFF2-40B4-BE49-F238E27FC236}">
                    <a16:creationId xmlns:a16="http://schemas.microsoft.com/office/drawing/2014/main" id="{91A471A0-038B-4C13-9383-0FBD3F17FD46}"/>
                  </a:ext>
                </a:extLst>
              </p:cNvPr>
              <p:cNvSpPr/>
              <p:nvPr/>
            </p:nvSpPr>
            <p:spPr>
              <a:xfrm>
                <a:off x="729016" y="1123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1" name="Circle">
                <a:extLst>
                  <a:ext uri="{FF2B5EF4-FFF2-40B4-BE49-F238E27FC236}">
                    <a16:creationId xmlns:a16="http://schemas.microsoft.com/office/drawing/2014/main" id="{14F1A0BE-3F38-45A7-B213-DF4C74983C73}"/>
                  </a:ext>
                </a:extLst>
              </p:cNvPr>
              <p:cNvSpPr/>
              <p:nvPr/>
            </p:nvSpPr>
            <p:spPr>
              <a:xfrm>
                <a:off x="977672" y="1025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2" name="Circle">
                <a:extLst>
                  <a:ext uri="{FF2B5EF4-FFF2-40B4-BE49-F238E27FC236}">
                    <a16:creationId xmlns:a16="http://schemas.microsoft.com/office/drawing/2014/main" id="{4D125B1C-3D4F-4C10-8A36-03EC3F1D11E7}"/>
                  </a:ext>
                </a:extLst>
              </p:cNvPr>
              <p:cNvSpPr/>
              <p:nvPr/>
            </p:nvSpPr>
            <p:spPr>
              <a:xfrm>
                <a:off x="729016" y="1008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4" name="Circle">
                <a:extLst>
                  <a:ext uri="{FF2B5EF4-FFF2-40B4-BE49-F238E27FC236}">
                    <a16:creationId xmlns:a16="http://schemas.microsoft.com/office/drawing/2014/main" id="{DFCE7F53-BEDE-41B5-A1C3-22A51681F430}"/>
                  </a:ext>
                </a:extLst>
              </p:cNvPr>
              <p:cNvSpPr/>
              <p:nvPr/>
            </p:nvSpPr>
            <p:spPr>
              <a:xfrm>
                <a:off x="902615" y="12144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5" name="Circle">
                <a:extLst>
                  <a:ext uri="{FF2B5EF4-FFF2-40B4-BE49-F238E27FC236}">
                    <a16:creationId xmlns:a16="http://schemas.microsoft.com/office/drawing/2014/main" id="{344A5376-ED3A-4886-B93D-728DE34AF55F}"/>
                  </a:ext>
                </a:extLst>
              </p:cNvPr>
              <p:cNvSpPr/>
              <p:nvPr/>
            </p:nvSpPr>
            <p:spPr>
              <a:xfrm>
                <a:off x="745982" y="1286428"/>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6" name="Circle">
                <a:extLst>
                  <a:ext uri="{FF2B5EF4-FFF2-40B4-BE49-F238E27FC236}">
                    <a16:creationId xmlns:a16="http://schemas.microsoft.com/office/drawing/2014/main" id="{383F6732-C555-4837-981F-D737E7E390AE}"/>
                  </a:ext>
                </a:extLst>
              </p:cNvPr>
              <p:cNvSpPr/>
              <p:nvPr/>
            </p:nvSpPr>
            <p:spPr>
              <a:xfrm>
                <a:off x="859138" y="881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7" name="Circle">
                <a:extLst>
                  <a:ext uri="{FF2B5EF4-FFF2-40B4-BE49-F238E27FC236}">
                    <a16:creationId xmlns:a16="http://schemas.microsoft.com/office/drawing/2014/main" id="{C56BBAD7-3CDB-411C-AA00-91767BAB8070}"/>
                  </a:ext>
                </a:extLst>
              </p:cNvPr>
              <p:cNvSpPr/>
              <p:nvPr/>
            </p:nvSpPr>
            <p:spPr>
              <a:xfrm>
                <a:off x="1105815" y="1282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8" name="Circle">
                <a:extLst>
                  <a:ext uri="{FF2B5EF4-FFF2-40B4-BE49-F238E27FC236}">
                    <a16:creationId xmlns:a16="http://schemas.microsoft.com/office/drawing/2014/main" id="{945BFC5E-7D38-46F4-A941-528ECB09BF68}"/>
                  </a:ext>
                </a:extLst>
              </p:cNvPr>
              <p:cNvSpPr/>
              <p:nvPr/>
            </p:nvSpPr>
            <p:spPr>
              <a:xfrm>
                <a:off x="1282472" y="11019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9" name="Circle">
                <a:extLst>
                  <a:ext uri="{FF2B5EF4-FFF2-40B4-BE49-F238E27FC236}">
                    <a16:creationId xmlns:a16="http://schemas.microsoft.com/office/drawing/2014/main" id="{7FF892CA-40C3-4128-ABD0-2A7808C5FF14}"/>
                  </a:ext>
                </a:extLst>
              </p:cNvPr>
              <p:cNvSpPr/>
              <p:nvPr/>
            </p:nvSpPr>
            <p:spPr>
              <a:xfrm>
                <a:off x="1282472" y="1279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0" name="Circle">
                <a:extLst>
                  <a:ext uri="{FF2B5EF4-FFF2-40B4-BE49-F238E27FC236}">
                    <a16:creationId xmlns:a16="http://schemas.microsoft.com/office/drawing/2014/main" id="{8E17D20B-BC41-47E1-8843-4EB3F35675BD}"/>
                  </a:ext>
                </a:extLst>
              </p:cNvPr>
              <p:cNvSpPr/>
              <p:nvPr/>
            </p:nvSpPr>
            <p:spPr>
              <a:xfrm>
                <a:off x="1110016" y="869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1" name="Circle">
                <a:extLst>
                  <a:ext uri="{FF2B5EF4-FFF2-40B4-BE49-F238E27FC236}">
                    <a16:creationId xmlns:a16="http://schemas.microsoft.com/office/drawing/2014/main" id="{5AD7C4DD-5FE1-4C06-A166-E5F94BDC4E3A}"/>
                  </a:ext>
                </a:extLst>
              </p:cNvPr>
              <p:cNvSpPr/>
              <p:nvPr/>
            </p:nvSpPr>
            <p:spPr>
              <a:xfrm>
                <a:off x="1358672" y="771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2" name="Circle">
                <a:extLst>
                  <a:ext uri="{FF2B5EF4-FFF2-40B4-BE49-F238E27FC236}">
                    <a16:creationId xmlns:a16="http://schemas.microsoft.com/office/drawing/2014/main" id="{37E0C11D-33E8-4526-945B-C9F7B1823618}"/>
                  </a:ext>
                </a:extLst>
              </p:cNvPr>
              <p:cNvSpPr/>
              <p:nvPr/>
            </p:nvSpPr>
            <p:spPr>
              <a:xfrm>
                <a:off x="1110016" y="754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3" name="Circle">
                <a:extLst>
                  <a:ext uri="{FF2B5EF4-FFF2-40B4-BE49-F238E27FC236}">
                    <a16:creationId xmlns:a16="http://schemas.microsoft.com/office/drawing/2014/main" id="{46EC485D-4F1B-45C6-92F6-5E8BEA2578AA}"/>
                  </a:ext>
                </a:extLst>
              </p:cNvPr>
              <p:cNvSpPr/>
              <p:nvPr/>
            </p:nvSpPr>
            <p:spPr>
              <a:xfrm>
                <a:off x="1237016" y="805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4" name="Circle">
                <a:extLst>
                  <a:ext uri="{FF2B5EF4-FFF2-40B4-BE49-F238E27FC236}">
                    <a16:creationId xmlns:a16="http://schemas.microsoft.com/office/drawing/2014/main" id="{3711F74F-C1FE-4206-B123-0A382C9CACFB}"/>
                  </a:ext>
                </a:extLst>
              </p:cNvPr>
              <p:cNvSpPr/>
              <p:nvPr/>
            </p:nvSpPr>
            <p:spPr>
              <a:xfrm>
                <a:off x="1282472" y="962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5" name="Circle">
                <a:extLst>
                  <a:ext uri="{FF2B5EF4-FFF2-40B4-BE49-F238E27FC236}">
                    <a16:creationId xmlns:a16="http://schemas.microsoft.com/office/drawing/2014/main" id="{E26DFEB4-7C97-4CC4-8CE5-49DCF72D849D}"/>
                  </a:ext>
                </a:extLst>
              </p:cNvPr>
              <p:cNvSpPr/>
              <p:nvPr/>
            </p:nvSpPr>
            <p:spPr>
              <a:xfrm>
                <a:off x="1125838" y="10342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6" name="Circle">
                <a:extLst>
                  <a:ext uri="{FF2B5EF4-FFF2-40B4-BE49-F238E27FC236}">
                    <a16:creationId xmlns:a16="http://schemas.microsoft.com/office/drawing/2014/main" id="{25C7DC61-4375-415E-8D1F-AB906FF860D7}"/>
                  </a:ext>
                </a:extLst>
              </p:cNvPr>
              <p:cNvSpPr/>
              <p:nvPr/>
            </p:nvSpPr>
            <p:spPr>
              <a:xfrm>
                <a:off x="986138" y="754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7" name="Circle">
                <a:extLst>
                  <a:ext uri="{FF2B5EF4-FFF2-40B4-BE49-F238E27FC236}">
                    <a16:creationId xmlns:a16="http://schemas.microsoft.com/office/drawing/2014/main" id="{FDE90018-8AA4-414D-B526-50719833E40A}"/>
                  </a:ext>
                </a:extLst>
              </p:cNvPr>
              <p:cNvSpPr/>
              <p:nvPr/>
            </p:nvSpPr>
            <p:spPr>
              <a:xfrm>
                <a:off x="1105815" y="1409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8" name="Circle">
                <a:extLst>
                  <a:ext uri="{FF2B5EF4-FFF2-40B4-BE49-F238E27FC236}">
                    <a16:creationId xmlns:a16="http://schemas.microsoft.com/office/drawing/2014/main" id="{B6F16EBF-A258-4B45-9D59-5E6AF7AC17E4}"/>
                  </a:ext>
                </a:extLst>
              </p:cNvPr>
              <p:cNvSpPr/>
              <p:nvPr/>
            </p:nvSpPr>
            <p:spPr>
              <a:xfrm>
                <a:off x="1409472" y="1406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9" name="Circle">
                <a:extLst>
                  <a:ext uri="{FF2B5EF4-FFF2-40B4-BE49-F238E27FC236}">
                    <a16:creationId xmlns:a16="http://schemas.microsoft.com/office/drawing/2014/main" id="{AAB16E84-EF16-4335-B3F9-6F364B1637FD}"/>
                  </a:ext>
                </a:extLst>
              </p:cNvPr>
              <p:cNvSpPr/>
              <p:nvPr/>
            </p:nvSpPr>
            <p:spPr>
              <a:xfrm>
                <a:off x="1485672" y="898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0" name="Circle">
                <a:extLst>
                  <a:ext uri="{FF2B5EF4-FFF2-40B4-BE49-F238E27FC236}">
                    <a16:creationId xmlns:a16="http://schemas.microsoft.com/office/drawing/2014/main" id="{404BA1EB-6ADA-4836-9DF1-88BBC75BEA07}"/>
                  </a:ext>
                </a:extLst>
              </p:cNvPr>
              <p:cNvSpPr/>
              <p:nvPr/>
            </p:nvSpPr>
            <p:spPr>
              <a:xfrm>
                <a:off x="1409472" y="1089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1" name="Circle">
                <a:extLst>
                  <a:ext uri="{FF2B5EF4-FFF2-40B4-BE49-F238E27FC236}">
                    <a16:creationId xmlns:a16="http://schemas.microsoft.com/office/drawing/2014/main" id="{99A4E01C-3315-48CD-B2B4-63C825771EDA}"/>
                  </a:ext>
                </a:extLst>
              </p:cNvPr>
              <p:cNvSpPr/>
              <p:nvPr/>
            </p:nvSpPr>
            <p:spPr>
              <a:xfrm>
                <a:off x="1481438" y="11993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2" name="Circle">
                <a:extLst>
                  <a:ext uri="{FF2B5EF4-FFF2-40B4-BE49-F238E27FC236}">
                    <a16:creationId xmlns:a16="http://schemas.microsoft.com/office/drawing/2014/main" id="{65FBF7B3-16B5-43D8-82D5-D4F4A2DE773E}"/>
                  </a:ext>
                </a:extLst>
              </p:cNvPr>
              <p:cNvSpPr/>
              <p:nvPr/>
            </p:nvSpPr>
            <p:spPr>
              <a:xfrm>
                <a:off x="1664615" y="1481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3" name="Circle">
                <a:extLst>
                  <a:ext uri="{FF2B5EF4-FFF2-40B4-BE49-F238E27FC236}">
                    <a16:creationId xmlns:a16="http://schemas.microsoft.com/office/drawing/2014/main" id="{356AF258-AD7F-4431-BD66-2F0252CD6260}"/>
                  </a:ext>
                </a:extLst>
              </p:cNvPr>
              <p:cNvSpPr/>
              <p:nvPr/>
            </p:nvSpPr>
            <p:spPr>
              <a:xfrm>
                <a:off x="1804315" y="1290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4" name="Circle">
                <a:extLst>
                  <a:ext uri="{FF2B5EF4-FFF2-40B4-BE49-F238E27FC236}">
                    <a16:creationId xmlns:a16="http://schemas.microsoft.com/office/drawing/2014/main" id="{D54EF903-0A55-46D7-A411-BA2FBAA3A300}"/>
                  </a:ext>
                </a:extLst>
              </p:cNvPr>
              <p:cNvSpPr/>
              <p:nvPr/>
            </p:nvSpPr>
            <p:spPr>
              <a:xfrm>
                <a:off x="1740815" y="1150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5" name="Circle">
                <a:extLst>
                  <a:ext uri="{FF2B5EF4-FFF2-40B4-BE49-F238E27FC236}">
                    <a16:creationId xmlns:a16="http://schemas.microsoft.com/office/drawing/2014/main" id="{C1AA5320-B44F-4A17-BD5C-8D840F98B698}"/>
                  </a:ext>
                </a:extLst>
              </p:cNvPr>
              <p:cNvSpPr/>
              <p:nvPr/>
            </p:nvSpPr>
            <p:spPr>
              <a:xfrm>
                <a:off x="1619160" y="1184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6" name="Circle">
                <a:extLst>
                  <a:ext uri="{FF2B5EF4-FFF2-40B4-BE49-F238E27FC236}">
                    <a16:creationId xmlns:a16="http://schemas.microsoft.com/office/drawing/2014/main" id="{CA5E1826-3B78-421D-9CF4-067D946E39E0}"/>
                  </a:ext>
                </a:extLst>
              </p:cNvPr>
              <p:cNvSpPr/>
              <p:nvPr/>
            </p:nvSpPr>
            <p:spPr>
              <a:xfrm>
                <a:off x="1664615" y="1341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7" name="Circle">
                <a:extLst>
                  <a:ext uri="{FF2B5EF4-FFF2-40B4-BE49-F238E27FC236}">
                    <a16:creationId xmlns:a16="http://schemas.microsoft.com/office/drawing/2014/main" id="{89417CA7-B7D7-4F16-B60D-E6176D278C95}"/>
                  </a:ext>
                </a:extLst>
              </p:cNvPr>
              <p:cNvSpPr/>
              <p:nvPr/>
            </p:nvSpPr>
            <p:spPr>
              <a:xfrm>
                <a:off x="1507982" y="1413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8" name="Circle">
                <a:extLst>
                  <a:ext uri="{FF2B5EF4-FFF2-40B4-BE49-F238E27FC236}">
                    <a16:creationId xmlns:a16="http://schemas.microsoft.com/office/drawing/2014/main" id="{DB6AE918-21C4-41DF-BEA4-65C180598738}"/>
                  </a:ext>
                </a:extLst>
              </p:cNvPr>
              <p:cNvSpPr/>
              <p:nvPr/>
            </p:nvSpPr>
            <p:spPr>
              <a:xfrm>
                <a:off x="1622282" y="1007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9" name="Circle">
                <a:extLst>
                  <a:ext uri="{FF2B5EF4-FFF2-40B4-BE49-F238E27FC236}">
                    <a16:creationId xmlns:a16="http://schemas.microsoft.com/office/drawing/2014/main" id="{EE9BE44D-0DC5-442B-A1D8-6E08B4132456}"/>
                  </a:ext>
                </a:extLst>
              </p:cNvPr>
              <p:cNvSpPr/>
              <p:nvPr/>
            </p:nvSpPr>
            <p:spPr>
              <a:xfrm>
                <a:off x="1867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0" name="Circle">
                <a:extLst>
                  <a:ext uri="{FF2B5EF4-FFF2-40B4-BE49-F238E27FC236}">
                    <a16:creationId xmlns:a16="http://schemas.microsoft.com/office/drawing/2014/main" id="{CCCF5AC6-F3DE-4E3A-AEBD-8A488C2CA751}"/>
                  </a:ext>
                </a:extLst>
              </p:cNvPr>
              <p:cNvSpPr/>
              <p:nvPr/>
            </p:nvSpPr>
            <p:spPr>
              <a:xfrm>
                <a:off x="394615" y="1100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1" name="Circle">
                <a:extLst>
                  <a:ext uri="{FF2B5EF4-FFF2-40B4-BE49-F238E27FC236}">
                    <a16:creationId xmlns:a16="http://schemas.microsoft.com/office/drawing/2014/main" id="{15404555-B781-48A3-8F1C-4B7F8E744BA9}"/>
                  </a:ext>
                </a:extLst>
              </p:cNvPr>
              <p:cNvSpPr/>
              <p:nvPr/>
            </p:nvSpPr>
            <p:spPr>
              <a:xfrm>
                <a:off x="394615" y="1277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2" name="Circle">
                <a:extLst>
                  <a:ext uri="{FF2B5EF4-FFF2-40B4-BE49-F238E27FC236}">
                    <a16:creationId xmlns:a16="http://schemas.microsoft.com/office/drawing/2014/main" id="{1605E325-72AE-4E6F-861B-6B961570F486}"/>
                  </a:ext>
                </a:extLst>
              </p:cNvPr>
              <p:cNvSpPr/>
              <p:nvPr/>
            </p:nvSpPr>
            <p:spPr>
              <a:xfrm>
                <a:off x="1873160" y="994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3" name="Circle">
                <a:extLst>
                  <a:ext uri="{FF2B5EF4-FFF2-40B4-BE49-F238E27FC236}">
                    <a16:creationId xmlns:a16="http://schemas.microsoft.com/office/drawing/2014/main" id="{624AB773-50E0-42CD-9E0A-E34A82DBC85A}"/>
                  </a:ext>
                </a:extLst>
              </p:cNvPr>
              <p:cNvSpPr/>
              <p:nvPr/>
            </p:nvSpPr>
            <p:spPr>
              <a:xfrm>
                <a:off x="470815" y="769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4" name="Circle">
                <a:extLst>
                  <a:ext uri="{FF2B5EF4-FFF2-40B4-BE49-F238E27FC236}">
                    <a16:creationId xmlns:a16="http://schemas.microsoft.com/office/drawing/2014/main" id="{2E4710D2-8F4C-4B33-B6D6-DB5DA4C78A6E}"/>
                  </a:ext>
                </a:extLst>
              </p:cNvPr>
              <p:cNvSpPr/>
              <p:nvPr/>
            </p:nvSpPr>
            <p:spPr>
              <a:xfrm>
                <a:off x="1740815" y="1565828"/>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5" name="Circle">
                <a:extLst>
                  <a:ext uri="{FF2B5EF4-FFF2-40B4-BE49-F238E27FC236}">
                    <a16:creationId xmlns:a16="http://schemas.microsoft.com/office/drawing/2014/main" id="{BE1CA3C0-7870-4D15-9C97-134850431BD9}"/>
                  </a:ext>
                </a:extLst>
              </p:cNvPr>
              <p:cNvSpPr/>
              <p:nvPr/>
            </p:nvSpPr>
            <p:spPr>
              <a:xfrm>
                <a:off x="730160" y="803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6" name="Circle">
                <a:extLst>
                  <a:ext uri="{FF2B5EF4-FFF2-40B4-BE49-F238E27FC236}">
                    <a16:creationId xmlns:a16="http://schemas.microsoft.com/office/drawing/2014/main" id="{93D2B929-9279-46A0-AD07-3E16B68A4A85}"/>
                  </a:ext>
                </a:extLst>
              </p:cNvPr>
              <p:cNvSpPr/>
              <p:nvPr/>
            </p:nvSpPr>
            <p:spPr>
              <a:xfrm>
                <a:off x="394615" y="960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7" name="Circle">
                <a:extLst>
                  <a:ext uri="{FF2B5EF4-FFF2-40B4-BE49-F238E27FC236}">
                    <a16:creationId xmlns:a16="http://schemas.microsoft.com/office/drawing/2014/main" id="{EBC0C01B-0F30-4875-B673-D0E07CDD72F1}"/>
                  </a:ext>
                </a:extLst>
              </p:cNvPr>
              <p:cNvSpPr/>
              <p:nvPr/>
            </p:nvSpPr>
            <p:spPr>
              <a:xfrm>
                <a:off x="1888982" y="1159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8" name="Circle">
                <a:extLst>
                  <a:ext uri="{FF2B5EF4-FFF2-40B4-BE49-F238E27FC236}">
                    <a16:creationId xmlns:a16="http://schemas.microsoft.com/office/drawing/2014/main" id="{37C2135E-5793-4B07-84BA-EFCC3764943F}"/>
                  </a:ext>
                </a:extLst>
              </p:cNvPr>
              <p:cNvSpPr/>
              <p:nvPr/>
            </p:nvSpPr>
            <p:spPr>
              <a:xfrm>
                <a:off x="1749282" y="880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9" name="Circle">
                <a:extLst>
                  <a:ext uri="{FF2B5EF4-FFF2-40B4-BE49-F238E27FC236}">
                    <a16:creationId xmlns:a16="http://schemas.microsoft.com/office/drawing/2014/main" id="{059983AD-C74E-4538-9C30-118F837C6F0A}"/>
                  </a:ext>
                </a:extLst>
              </p:cNvPr>
              <p:cNvSpPr/>
              <p:nvPr/>
            </p:nvSpPr>
            <p:spPr>
              <a:xfrm>
                <a:off x="724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0" name="Circle">
                <a:extLst>
                  <a:ext uri="{FF2B5EF4-FFF2-40B4-BE49-F238E27FC236}">
                    <a16:creationId xmlns:a16="http://schemas.microsoft.com/office/drawing/2014/main" id="{335208B5-644E-4608-B9FA-28B33A70C02C}"/>
                  </a:ext>
                </a:extLst>
              </p:cNvPr>
              <p:cNvSpPr/>
              <p:nvPr/>
            </p:nvSpPr>
            <p:spPr>
              <a:xfrm>
                <a:off x="521615" y="1404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1" name="Circle">
                <a:extLst>
                  <a:ext uri="{FF2B5EF4-FFF2-40B4-BE49-F238E27FC236}">
                    <a16:creationId xmlns:a16="http://schemas.microsoft.com/office/drawing/2014/main" id="{4C201C21-CB60-4372-87F7-D7D733F66513}"/>
                  </a:ext>
                </a:extLst>
              </p:cNvPr>
              <p:cNvSpPr/>
              <p:nvPr/>
            </p:nvSpPr>
            <p:spPr>
              <a:xfrm>
                <a:off x="597815" y="896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2" name="Circle">
                <a:extLst>
                  <a:ext uri="{FF2B5EF4-FFF2-40B4-BE49-F238E27FC236}">
                    <a16:creationId xmlns:a16="http://schemas.microsoft.com/office/drawing/2014/main" id="{610E0B8B-C305-42AE-9C56-BBBC9998FD20}"/>
                  </a:ext>
                </a:extLst>
              </p:cNvPr>
              <p:cNvSpPr/>
              <p:nvPr/>
            </p:nvSpPr>
            <p:spPr>
              <a:xfrm>
                <a:off x="521615" y="1087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3" name="Circle">
                <a:extLst>
                  <a:ext uri="{FF2B5EF4-FFF2-40B4-BE49-F238E27FC236}">
                    <a16:creationId xmlns:a16="http://schemas.microsoft.com/office/drawing/2014/main" id="{1CA55AE9-D4F2-415F-A724-EB9EFB76489B}"/>
                  </a:ext>
                </a:extLst>
              </p:cNvPr>
              <p:cNvSpPr/>
              <p:nvPr/>
            </p:nvSpPr>
            <p:spPr>
              <a:xfrm>
                <a:off x="593582" y="11975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4" name="Circle">
                <a:extLst>
                  <a:ext uri="{FF2B5EF4-FFF2-40B4-BE49-F238E27FC236}">
                    <a16:creationId xmlns:a16="http://schemas.microsoft.com/office/drawing/2014/main" id="{A8B49302-D783-45C6-8263-7CD1B280EA31}"/>
                  </a:ext>
                </a:extLst>
              </p:cNvPr>
              <p:cNvSpPr/>
              <p:nvPr/>
            </p:nvSpPr>
            <p:spPr>
              <a:xfrm>
                <a:off x="15249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5" name="Circle">
                <a:extLst>
                  <a:ext uri="{FF2B5EF4-FFF2-40B4-BE49-F238E27FC236}">
                    <a16:creationId xmlns:a16="http://schemas.microsoft.com/office/drawing/2014/main" id="{5F6B4EB2-19E2-4ECD-8B26-79A7649EE293}"/>
                  </a:ext>
                </a:extLst>
              </p:cNvPr>
              <p:cNvSpPr/>
              <p:nvPr/>
            </p:nvSpPr>
            <p:spPr>
              <a:xfrm>
                <a:off x="10423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6" name="Circle">
                <a:extLst>
                  <a:ext uri="{FF2B5EF4-FFF2-40B4-BE49-F238E27FC236}">
                    <a16:creationId xmlns:a16="http://schemas.microsoft.com/office/drawing/2014/main" id="{865CB861-B9BD-4D67-B2E3-2B284ACBFE78}"/>
                  </a:ext>
                </a:extLst>
              </p:cNvPr>
              <p:cNvSpPr/>
              <p:nvPr/>
            </p:nvSpPr>
            <p:spPr>
              <a:xfrm>
                <a:off x="813715" y="1658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7" name="Circle">
                <a:extLst>
                  <a:ext uri="{FF2B5EF4-FFF2-40B4-BE49-F238E27FC236}">
                    <a16:creationId xmlns:a16="http://schemas.microsoft.com/office/drawing/2014/main" id="{375C6401-1DA6-47E8-8E06-EAAA20CED8E7}"/>
                  </a:ext>
                </a:extLst>
              </p:cNvPr>
              <p:cNvSpPr/>
              <p:nvPr/>
            </p:nvSpPr>
            <p:spPr>
              <a:xfrm>
                <a:off x="902615" y="1595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8" name="Circle">
                <a:extLst>
                  <a:ext uri="{FF2B5EF4-FFF2-40B4-BE49-F238E27FC236}">
                    <a16:creationId xmlns:a16="http://schemas.microsoft.com/office/drawing/2014/main" id="{FBD2C950-0641-441C-8E35-17884005593D}"/>
                  </a:ext>
                </a:extLst>
              </p:cNvPr>
              <p:cNvSpPr/>
              <p:nvPr/>
            </p:nvSpPr>
            <p:spPr>
              <a:xfrm>
                <a:off x="1105815" y="1663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9" name="Circle">
                <a:extLst>
                  <a:ext uri="{FF2B5EF4-FFF2-40B4-BE49-F238E27FC236}">
                    <a16:creationId xmlns:a16="http://schemas.microsoft.com/office/drawing/2014/main" id="{B2FC789C-EAC1-4D5C-9ED7-97976D1F19AC}"/>
                  </a:ext>
                </a:extLst>
              </p:cNvPr>
              <p:cNvSpPr/>
              <p:nvPr/>
            </p:nvSpPr>
            <p:spPr>
              <a:xfrm>
                <a:off x="1365160" y="162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0" name="Circle">
                <a:extLst>
                  <a:ext uri="{FF2B5EF4-FFF2-40B4-BE49-F238E27FC236}">
                    <a16:creationId xmlns:a16="http://schemas.microsoft.com/office/drawing/2014/main" id="{992133EB-AB2C-4631-AD4A-2E8DE71782BE}"/>
                  </a:ext>
                </a:extLst>
              </p:cNvPr>
              <p:cNvSpPr/>
              <p:nvPr/>
            </p:nvSpPr>
            <p:spPr>
              <a:xfrm>
                <a:off x="1253982" y="1540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1" name="Circle">
                <a:extLst>
                  <a:ext uri="{FF2B5EF4-FFF2-40B4-BE49-F238E27FC236}">
                    <a16:creationId xmlns:a16="http://schemas.microsoft.com/office/drawing/2014/main" id="{CAB77377-193B-4A24-9017-5C52B4450EED}"/>
                  </a:ext>
                </a:extLst>
              </p:cNvPr>
              <p:cNvSpPr/>
              <p:nvPr/>
            </p:nvSpPr>
            <p:spPr>
              <a:xfrm>
                <a:off x="669782" y="15277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2" name="Circle">
                <a:extLst>
                  <a:ext uri="{FF2B5EF4-FFF2-40B4-BE49-F238E27FC236}">
                    <a16:creationId xmlns:a16="http://schemas.microsoft.com/office/drawing/2014/main" id="{2B1728F0-302D-4F54-83E0-F79213F44C5E}"/>
                  </a:ext>
                </a:extLst>
              </p:cNvPr>
              <p:cNvSpPr/>
              <p:nvPr/>
            </p:nvSpPr>
            <p:spPr>
              <a:xfrm>
                <a:off x="977672" y="915675"/>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3" name="Circle">
                <a:extLst>
                  <a:ext uri="{FF2B5EF4-FFF2-40B4-BE49-F238E27FC236}">
                    <a16:creationId xmlns:a16="http://schemas.microsoft.com/office/drawing/2014/main" id="{E7455510-4E55-4061-974B-670C8463851F}"/>
                  </a:ext>
                </a:extLst>
              </p:cNvPr>
              <p:cNvSpPr/>
              <p:nvPr/>
            </p:nvSpPr>
            <p:spPr>
              <a:xfrm>
                <a:off x="1282472" y="14194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4" name="Circle">
                <a:extLst>
                  <a:ext uri="{FF2B5EF4-FFF2-40B4-BE49-F238E27FC236}">
                    <a16:creationId xmlns:a16="http://schemas.microsoft.com/office/drawing/2014/main" id="{99A62A21-C232-4D27-B846-7483ADD845CE}"/>
                  </a:ext>
                </a:extLst>
              </p:cNvPr>
              <p:cNvSpPr/>
              <p:nvPr/>
            </p:nvSpPr>
            <p:spPr>
              <a:xfrm>
                <a:off x="1664615" y="731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5" name="Circle">
                <a:extLst>
                  <a:ext uri="{FF2B5EF4-FFF2-40B4-BE49-F238E27FC236}">
                    <a16:creationId xmlns:a16="http://schemas.microsoft.com/office/drawing/2014/main" id="{DA297E52-8634-40CD-A389-1B17C1D9D254}"/>
                  </a:ext>
                </a:extLst>
              </p:cNvPr>
              <p:cNvSpPr/>
              <p:nvPr/>
            </p:nvSpPr>
            <p:spPr>
              <a:xfrm>
                <a:off x="1546082" y="7911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6" name="Circle">
                <a:extLst>
                  <a:ext uri="{FF2B5EF4-FFF2-40B4-BE49-F238E27FC236}">
                    <a16:creationId xmlns:a16="http://schemas.microsoft.com/office/drawing/2014/main" id="{234E962F-0B98-4BAF-A4CD-032C234E9045}"/>
                  </a:ext>
                </a:extLst>
              </p:cNvPr>
              <p:cNvSpPr/>
              <p:nvPr/>
            </p:nvSpPr>
            <p:spPr>
              <a:xfrm>
                <a:off x="1486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7" name="Circle">
                <a:extLst>
                  <a:ext uri="{FF2B5EF4-FFF2-40B4-BE49-F238E27FC236}">
                    <a16:creationId xmlns:a16="http://schemas.microsoft.com/office/drawing/2014/main" id="{42AF4B45-0D9B-41C3-889D-A90F9B2D0CC4}"/>
                  </a:ext>
                </a:extLst>
              </p:cNvPr>
              <p:cNvSpPr/>
              <p:nvPr/>
            </p:nvSpPr>
            <p:spPr>
              <a:xfrm>
                <a:off x="1232815" y="355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8" name="Circle">
                <a:extLst>
                  <a:ext uri="{FF2B5EF4-FFF2-40B4-BE49-F238E27FC236}">
                    <a16:creationId xmlns:a16="http://schemas.microsoft.com/office/drawing/2014/main" id="{A506D7C9-9145-4BB5-8595-17B0A567553A}"/>
                  </a:ext>
                </a:extLst>
              </p:cNvPr>
              <p:cNvSpPr/>
              <p:nvPr/>
            </p:nvSpPr>
            <p:spPr>
              <a:xfrm>
                <a:off x="902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9" name="Circle">
                <a:extLst>
                  <a:ext uri="{FF2B5EF4-FFF2-40B4-BE49-F238E27FC236}">
                    <a16:creationId xmlns:a16="http://schemas.microsoft.com/office/drawing/2014/main" id="{26EA0FE7-ACB0-4F20-A9A2-78E49DA3AACA}"/>
                  </a:ext>
                </a:extLst>
              </p:cNvPr>
              <p:cNvSpPr/>
              <p:nvPr/>
            </p:nvSpPr>
            <p:spPr>
              <a:xfrm>
                <a:off x="15249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0" name="Circle">
                <a:extLst>
                  <a:ext uri="{FF2B5EF4-FFF2-40B4-BE49-F238E27FC236}">
                    <a16:creationId xmlns:a16="http://schemas.microsoft.com/office/drawing/2014/main" id="{B55B60BB-B838-463F-A95A-AC6BA31F7C20}"/>
                  </a:ext>
                </a:extLst>
              </p:cNvPr>
              <p:cNvSpPr/>
              <p:nvPr/>
            </p:nvSpPr>
            <p:spPr>
              <a:xfrm>
                <a:off x="10423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1" name="Circle">
                <a:extLst>
                  <a:ext uri="{FF2B5EF4-FFF2-40B4-BE49-F238E27FC236}">
                    <a16:creationId xmlns:a16="http://schemas.microsoft.com/office/drawing/2014/main" id="{B8642C95-9355-456D-B3EA-6B0154C7DEA2}"/>
                  </a:ext>
                </a:extLst>
              </p:cNvPr>
              <p:cNvSpPr/>
              <p:nvPr/>
            </p:nvSpPr>
            <p:spPr>
              <a:xfrm>
                <a:off x="813715" y="655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2" name="Circle">
                <a:extLst>
                  <a:ext uri="{FF2B5EF4-FFF2-40B4-BE49-F238E27FC236}">
                    <a16:creationId xmlns:a16="http://schemas.microsoft.com/office/drawing/2014/main" id="{67A592B9-4744-4CA3-A861-4479E930347B}"/>
                  </a:ext>
                </a:extLst>
              </p:cNvPr>
              <p:cNvSpPr/>
              <p:nvPr/>
            </p:nvSpPr>
            <p:spPr>
              <a:xfrm>
                <a:off x="902615" y="592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3" name="Circle">
                <a:extLst>
                  <a:ext uri="{FF2B5EF4-FFF2-40B4-BE49-F238E27FC236}">
                    <a16:creationId xmlns:a16="http://schemas.microsoft.com/office/drawing/2014/main" id="{E5AC8CDA-50D9-4AAC-AE4E-D6F1BD699997}"/>
                  </a:ext>
                </a:extLst>
              </p:cNvPr>
              <p:cNvSpPr/>
              <p:nvPr/>
            </p:nvSpPr>
            <p:spPr>
              <a:xfrm>
                <a:off x="1105815" y="6598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4" name="Circle">
                <a:extLst>
                  <a:ext uri="{FF2B5EF4-FFF2-40B4-BE49-F238E27FC236}">
                    <a16:creationId xmlns:a16="http://schemas.microsoft.com/office/drawing/2014/main" id="{B74512D8-14DF-4D46-A18A-2469A4ABD604}"/>
                  </a:ext>
                </a:extLst>
              </p:cNvPr>
              <p:cNvSpPr/>
              <p:nvPr/>
            </p:nvSpPr>
            <p:spPr>
              <a:xfrm>
                <a:off x="1365160" y="626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5" name="Circle">
                <a:extLst>
                  <a:ext uri="{FF2B5EF4-FFF2-40B4-BE49-F238E27FC236}">
                    <a16:creationId xmlns:a16="http://schemas.microsoft.com/office/drawing/2014/main" id="{F7E2C98F-0A22-40B1-A632-68111D9054D5}"/>
                  </a:ext>
                </a:extLst>
              </p:cNvPr>
              <p:cNvSpPr/>
              <p:nvPr/>
            </p:nvSpPr>
            <p:spPr>
              <a:xfrm>
                <a:off x="1253982" y="486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6" name="Circle">
                <a:extLst>
                  <a:ext uri="{FF2B5EF4-FFF2-40B4-BE49-F238E27FC236}">
                    <a16:creationId xmlns:a16="http://schemas.microsoft.com/office/drawing/2014/main" id="{5175F4BB-C03A-452F-9658-15E4E2BE384C}"/>
                  </a:ext>
                </a:extLst>
              </p:cNvPr>
              <p:cNvSpPr/>
              <p:nvPr/>
            </p:nvSpPr>
            <p:spPr>
              <a:xfrm>
                <a:off x="669782" y="600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7" name="Circle">
                <a:extLst>
                  <a:ext uri="{FF2B5EF4-FFF2-40B4-BE49-F238E27FC236}">
                    <a16:creationId xmlns:a16="http://schemas.microsoft.com/office/drawing/2014/main" id="{89AF96CB-0A0F-4C50-BBCC-149EEE0D316F}"/>
                  </a:ext>
                </a:extLst>
              </p:cNvPr>
              <p:cNvSpPr/>
              <p:nvPr/>
            </p:nvSpPr>
            <p:spPr>
              <a:xfrm>
                <a:off x="1740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8" name="Circle">
                <a:extLst>
                  <a:ext uri="{FF2B5EF4-FFF2-40B4-BE49-F238E27FC236}">
                    <a16:creationId xmlns:a16="http://schemas.microsoft.com/office/drawing/2014/main" id="{5003C224-A600-425C-AB91-43946C8BD193}"/>
                  </a:ext>
                </a:extLst>
              </p:cNvPr>
              <p:cNvSpPr/>
              <p:nvPr/>
            </p:nvSpPr>
            <p:spPr>
              <a:xfrm>
                <a:off x="1740815" y="482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9" name="Circle">
                <a:extLst>
                  <a:ext uri="{FF2B5EF4-FFF2-40B4-BE49-F238E27FC236}">
                    <a16:creationId xmlns:a16="http://schemas.microsoft.com/office/drawing/2014/main" id="{1250E88E-D766-45FF-A5EF-62EA058F763A}"/>
                  </a:ext>
                </a:extLst>
              </p:cNvPr>
              <p:cNvSpPr/>
              <p:nvPr/>
            </p:nvSpPr>
            <p:spPr>
              <a:xfrm>
                <a:off x="1029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0" name="Circle">
                <a:extLst>
                  <a:ext uri="{FF2B5EF4-FFF2-40B4-BE49-F238E27FC236}">
                    <a16:creationId xmlns:a16="http://schemas.microsoft.com/office/drawing/2014/main" id="{59840AC6-4690-4AF2-B96D-2571CB9176FD}"/>
                  </a:ext>
                </a:extLst>
              </p:cNvPr>
              <p:cNvSpPr/>
              <p:nvPr/>
            </p:nvSpPr>
            <p:spPr>
              <a:xfrm>
                <a:off x="508915" y="617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1" name="Circle">
                <a:extLst>
                  <a:ext uri="{FF2B5EF4-FFF2-40B4-BE49-F238E27FC236}">
                    <a16:creationId xmlns:a16="http://schemas.microsoft.com/office/drawing/2014/main" id="{18AD8DE5-30BB-41FF-B948-FC732E92C5FB}"/>
                  </a:ext>
                </a:extLst>
              </p:cNvPr>
              <p:cNvSpPr/>
              <p:nvPr/>
            </p:nvSpPr>
            <p:spPr>
              <a:xfrm>
                <a:off x="1169315" y="363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2" name="Circle">
                <a:extLst>
                  <a:ext uri="{FF2B5EF4-FFF2-40B4-BE49-F238E27FC236}">
                    <a16:creationId xmlns:a16="http://schemas.microsoft.com/office/drawing/2014/main" id="{6974A939-78C0-4E22-BD9D-B8C7B5888920}"/>
                  </a:ext>
                </a:extLst>
              </p:cNvPr>
              <p:cNvSpPr/>
              <p:nvPr/>
            </p:nvSpPr>
            <p:spPr>
              <a:xfrm>
                <a:off x="1380982" y="35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3" name="Circle">
                <a:extLst>
                  <a:ext uri="{FF2B5EF4-FFF2-40B4-BE49-F238E27FC236}">
                    <a16:creationId xmlns:a16="http://schemas.microsoft.com/office/drawing/2014/main" id="{342487E2-5993-413B-A0E0-5F10135E1855}"/>
                  </a:ext>
                </a:extLst>
              </p:cNvPr>
              <p:cNvSpPr/>
              <p:nvPr/>
            </p:nvSpPr>
            <p:spPr>
              <a:xfrm>
                <a:off x="796782" y="473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grpSp>
          <p:nvGrpSpPr>
            <p:cNvPr id="232" name="Group 231">
              <a:extLst>
                <a:ext uri="{FF2B5EF4-FFF2-40B4-BE49-F238E27FC236}">
                  <a16:creationId xmlns:a16="http://schemas.microsoft.com/office/drawing/2014/main" id="{FC25B464-0158-4E37-BFB1-8552F3AA3B71}"/>
                </a:ext>
              </a:extLst>
            </p:cNvPr>
            <p:cNvGrpSpPr/>
            <p:nvPr/>
          </p:nvGrpSpPr>
          <p:grpSpPr>
            <a:xfrm>
              <a:off x="1488446" y="3865811"/>
              <a:ext cx="2734202" cy="2469027"/>
              <a:chOff x="1313930" y="4182842"/>
              <a:chExt cx="2734202" cy="2469027"/>
            </a:xfrm>
          </p:grpSpPr>
          <p:grpSp>
            <p:nvGrpSpPr>
              <p:cNvPr id="233" name="Group 232">
                <a:extLst>
                  <a:ext uri="{FF2B5EF4-FFF2-40B4-BE49-F238E27FC236}">
                    <a16:creationId xmlns:a16="http://schemas.microsoft.com/office/drawing/2014/main" id="{E300FC74-EB88-4C7D-ABC0-473545355806}"/>
                  </a:ext>
                </a:extLst>
              </p:cNvPr>
              <p:cNvGrpSpPr/>
              <p:nvPr/>
            </p:nvGrpSpPr>
            <p:grpSpPr>
              <a:xfrm>
                <a:off x="2000604" y="4340881"/>
                <a:ext cx="1787329" cy="1857289"/>
                <a:chOff x="1532665" y="3949138"/>
                <a:chExt cx="1787329" cy="1857289"/>
              </a:xfrm>
            </p:grpSpPr>
            <p:cxnSp>
              <p:nvCxnSpPr>
                <p:cNvPr id="236" name="Straight Connector 235">
                  <a:extLst>
                    <a:ext uri="{FF2B5EF4-FFF2-40B4-BE49-F238E27FC236}">
                      <a16:creationId xmlns:a16="http://schemas.microsoft.com/office/drawing/2014/main" id="{3337B69B-9178-4439-93C8-085B3679F294}"/>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a:extLst>
                    <a:ext uri="{FF2B5EF4-FFF2-40B4-BE49-F238E27FC236}">
                      <a16:creationId xmlns:a16="http://schemas.microsoft.com/office/drawing/2014/main" id="{A77EDFA6-AB2A-48C8-B707-4083903FD88D}"/>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34" name="Equation">
                    <a:extLst>
                      <a:ext uri="{FF2B5EF4-FFF2-40B4-BE49-F238E27FC236}">
                        <a16:creationId xmlns:a16="http://schemas.microsoft.com/office/drawing/2014/main" id="{FB6D0C0C-9F43-4D69-8148-3AF5393D0FF1}"/>
                      </a:ext>
                    </a:extLst>
                  </p:cNvPr>
                  <p:cNvSpPr txBox="1"/>
                  <p:nvPr/>
                </p:nvSpPr>
                <p:spPr>
                  <a:xfrm>
                    <a:off x="1313930" y="4182842"/>
                    <a:ext cx="559705"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3600" i="1">
                                  <a:solidFill>
                                    <a:srgbClr val="414040"/>
                                  </a:solidFill>
                                  <a:latin typeface="Cambria Math" panose="02040503050406030204" pitchFamily="18" charset="0"/>
                                </a:rPr>
                              </m:ctrlPr>
                            </m:sSubPr>
                            <m:e>
                              <m:r>
                                <a:rPr lang="ar-AE" sz="3600" i="1">
                                  <a:solidFill>
                                    <a:srgbClr val="414040"/>
                                  </a:solidFill>
                                  <a:latin typeface="Cambria Math" panose="02040503050406030204" pitchFamily="18" charset="0"/>
                                </a:rPr>
                                <m:t>𝑥</m:t>
                              </m:r>
                            </m:e>
                            <m:sub>
                              <m:r>
                                <a:rPr lang="ar-AE" sz="3600" i="1">
                                  <a:solidFill>
                                    <a:srgbClr val="414040"/>
                                  </a:solidFill>
                                  <a:latin typeface="Cambria Math" panose="02040503050406030204" pitchFamily="18" charset="0"/>
                                </a:rPr>
                                <m:t>2</m:t>
                              </m:r>
                            </m:sub>
                          </m:sSub>
                        </m:oMath>
                      </m:oMathPara>
                    </a14:m>
                    <a:endParaRPr sz="3300" dirty="0">
                      <a:solidFill>
                        <a:srgbClr val="414141"/>
                      </a:solidFill>
                    </a:endParaRPr>
                  </a:p>
                </p:txBody>
              </p:sp>
            </mc:Choice>
            <mc:Fallback xmlns="">
              <p:sp>
                <p:nvSpPr>
                  <p:cNvPr id="234" name="Equation">
                    <a:extLst>
                      <a:ext uri="{FF2B5EF4-FFF2-40B4-BE49-F238E27FC236}">
                        <a16:creationId xmlns:a16="http://schemas.microsoft.com/office/drawing/2014/main" id="{FB6D0C0C-9F43-4D69-8148-3AF5393D0FF1}"/>
                      </a:ext>
                    </a:extLst>
                  </p:cNvPr>
                  <p:cNvSpPr txBox="1">
                    <a:spLocks noRot="1" noChangeAspect="1" noMove="1" noResize="1" noEditPoints="1" noAdjustHandles="1" noChangeArrowheads="1" noChangeShapeType="1" noTextEdit="1"/>
                  </p:cNvSpPr>
                  <p:nvPr/>
                </p:nvSpPr>
                <p:spPr>
                  <a:xfrm>
                    <a:off x="1313930" y="4182842"/>
                    <a:ext cx="559705" cy="553998"/>
                  </a:xfrm>
                  <a:prstGeom prst="rect">
                    <a:avLst/>
                  </a:prstGeom>
                  <a:blipFill>
                    <a:blip r:embed="rId2"/>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5" name="Equation">
                    <a:extLst>
                      <a:ext uri="{FF2B5EF4-FFF2-40B4-BE49-F238E27FC236}">
                        <a16:creationId xmlns:a16="http://schemas.microsoft.com/office/drawing/2014/main" id="{2AA8D9E9-E44D-4F01-AE5E-CBC45527F107}"/>
                      </a:ext>
                    </a:extLst>
                  </p:cNvPr>
                  <p:cNvSpPr txBox="1"/>
                  <p:nvPr/>
                </p:nvSpPr>
                <p:spPr>
                  <a:xfrm>
                    <a:off x="3499136" y="6097871"/>
                    <a:ext cx="548996"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3600" i="1">
                                  <a:solidFill>
                                    <a:srgbClr val="414040"/>
                                  </a:solidFill>
                                  <a:latin typeface="Cambria Math" panose="02040503050406030204" pitchFamily="18" charset="0"/>
                                </a:rPr>
                              </m:ctrlPr>
                            </m:sSubPr>
                            <m:e>
                              <m:r>
                                <a:rPr lang="ar-AE" sz="3600" i="1">
                                  <a:solidFill>
                                    <a:srgbClr val="414040"/>
                                  </a:solidFill>
                                  <a:latin typeface="Cambria Math" panose="02040503050406030204" pitchFamily="18" charset="0"/>
                                </a:rPr>
                                <m:t>𝑥</m:t>
                              </m:r>
                            </m:e>
                            <m:sub>
                              <m:r>
                                <a:rPr lang="ar-AE" sz="3600" i="1">
                                  <a:solidFill>
                                    <a:srgbClr val="414040"/>
                                  </a:solidFill>
                                  <a:latin typeface="Cambria Math" panose="02040503050406030204" pitchFamily="18" charset="0"/>
                                </a:rPr>
                                <m:t>1</m:t>
                              </m:r>
                            </m:sub>
                          </m:sSub>
                        </m:oMath>
                      </m:oMathPara>
                    </a14:m>
                    <a:endParaRPr sz="3300" dirty="0">
                      <a:solidFill>
                        <a:srgbClr val="414141"/>
                      </a:solidFill>
                    </a:endParaRPr>
                  </a:p>
                </p:txBody>
              </p:sp>
            </mc:Choice>
            <mc:Fallback xmlns="">
              <p:sp>
                <p:nvSpPr>
                  <p:cNvPr id="235" name="Equation">
                    <a:extLst>
                      <a:ext uri="{FF2B5EF4-FFF2-40B4-BE49-F238E27FC236}">
                        <a16:creationId xmlns:a16="http://schemas.microsoft.com/office/drawing/2014/main" id="{2AA8D9E9-E44D-4F01-AE5E-CBC45527F107}"/>
                      </a:ext>
                    </a:extLst>
                  </p:cNvPr>
                  <p:cNvSpPr txBox="1">
                    <a:spLocks noRot="1" noChangeAspect="1" noMove="1" noResize="1" noEditPoints="1" noAdjustHandles="1" noChangeArrowheads="1" noChangeShapeType="1" noTextEdit="1"/>
                  </p:cNvSpPr>
                  <p:nvPr/>
                </p:nvSpPr>
                <p:spPr>
                  <a:xfrm>
                    <a:off x="3499136" y="6097871"/>
                    <a:ext cx="548996" cy="553998"/>
                  </a:xfrm>
                  <a:prstGeom prst="rect">
                    <a:avLst/>
                  </a:prstGeom>
                  <a:blipFill>
                    <a:blip r:embed="rId3"/>
                    <a:stretch>
                      <a:fillRect/>
                    </a:stretch>
                  </a:blipFill>
                  <a:ln w="12700" cap="flat">
                    <a:noFill/>
                    <a:miter lim="400000"/>
                  </a:ln>
                  <a:effectLst/>
                </p:spPr>
                <p:txBody>
                  <a:bodyPr/>
                  <a:lstStyle/>
                  <a:p>
                    <a:r>
                      <a:rPr lang="en-US">
                        <a:noFill/>
                      </a:rPr>
                      <a:t> </a:t>
                    </a:r>
                  </a:p>
                </p:txBody>
              </p:sp>
            </mc:Fallback>
          </mc:AlternateContent>
        </p:grpSp>
      </p:grpSp>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p:txBody>
          <a:bodyPr/>
          <a:lstStyle/>
          <a:p>
            <a:r>
              <a:rPr lang="en-US" sz="2400" dirty="0"/>
              <a:t>Representation Matters</a:t>
            </a:r>
          </a:p>
        </p:txBody>
      </p:sp>
      <p:sp>
        <p:nvSpPr>
          <p:cNvPr id="8" name="Equation"/>
          <p:cNvSpPr txBox="1"/>
          <p:nvPr/>
        </p:nvSpPr>
        <p:spPr>
          <a:xfrm>
            <a:off x="16401617" y="207669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 name="Regression"/>
          <p:cNvSpPr txBox="1"/>
          <p:nvPr/>
        </p:nvSpPr>
        <p:spPr>
          <a:xfrm>
            <a:off x="13291405" y="2499292"/>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00" name="Group 99">
            <a:extLst>
              <a:ext uri="{FF2B5EF4-FFF2-40B4-BE49-F238E27FC236}">
                <a16:creationId xmlns:a16="http://schemas.microsoft.com/office/drawing/2014/main" id="{5A319155-4B1D-491F-8809-B3A7489F91DA}"/>
              </a:ext>
            </a:extLst>
          </p:cNvPr>
          <p:cNvGrpSpPr/>
          <p:nvPr/>
        </p:nvGrpSpPr>
        <p:grpSpPr>
          <a:xfrm>
            <a:off x="1804900" y="1848440"/>
            <a:ext cx="6550869" cy="1298130"/>
            <a:chOff x="1804900" y="1848460"/>
            <a:chExt cx="6550869" cy="1298130"/>
          </a:xfrm>
        </p:grpSpPr>
        <p:sp>
          <p:nvSpPr>
            <p:cNvPr id="101" name="Equation">
              <a:extLst>
                <a:ext uri="{FF2B5EF4-FFF2-40B4-BE49-F238E27FC236}">
                  <a16:creationId xmlns:a16="http://schemas.microsoft.com/office/drawing/2014/main" id="{BA5BEDD7-C566-428B-8A98-A049C706267A}"/>
                </a:ext>
              </a:extLst>
            </p:cNvPr>
            <p:cNvSpPr txBox="1"/>
            <p:nvPr/>
          </p:nvSpPr>
          <p:spPr>
            <a:xfrm>
              <a:off x="7922689" y="196573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2" name="Regression">
              <a:extLst>
                <a:ext uri="{FF2B5EF4-FFF2-40B4-BE49-F238E27FC236}">
                  <a16:creationId xmlns:a16="http://schemas.microsoft.com/office/drawing/2014/main" id="{F3CB8D11-2D43-4D27-9BA9-0ACFDC3FC21C}"/>
                </a:ext>
              </a:extLst>
            </p:cNvPr>
            <p:cNvSpPr txBox="1"/>
            <p:nvPr/>
          </p:nvSpPr>
          <p:spPr>
            <a:xfrm>
              <a:off x="4937495" y="2512544"/>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03" name="Group 102">
              <a:extLst>
                <a:ext uri="{FF2B5EF4-FFF2-40B4-BE49-F238E27FC236}">
                  <a16:creationId xmlns:a16="http://schemas.microsoft.com/office/drawing/2014/main" id="{F9457DDB-F129-4A8D-AAFC-37D93D91C407}"/>
                </a:ext>
              </a:extLst>
            </p:cNvPr>
            <p:cNvGrpSpPr/>
            <p:nvPr/>
          </p:nvGrpSpPr>
          <p:grpSpPr>
            <a:xfrm>
              <a:off x="1804900" y="1848460"/>
              <a:ext cx="6550869" cy="1298130"/>
              <a:chOff x="1804900" y="1848460"/>
              <a:chExt cx="6550869" cy="1298130"/>
            </a:xfrm>
          </p:grpSpPr>
          <p:grpSp>
            <p:nvGrpSpPr>
              <p:cNvPr id="104" name="Group 103">
                <a:extLst>
                  <a:ext uri="{FF2B5EF4-FFF2-40B4-BE49-F238E27FC236}">
                    <a16:creationId xmlns:a16="http://schemas.microsoft.com/office/drawing/2014/main" id="{24B3AC0D-A95B-4A85-AA64-C69898F754EF}"/>
                  </a:ext>
                </a:extLst>
              </p:cNvPr>
              <p:cNvGrpSpPr/>
              <p:nvPr/>
            </p:nvGrpSpPr>
            <p:grpSpPr>
              <a:xfrm>
                <a:off x="1804900" y="1848460"/>
                <a:ext cx="6550869" cy="1298130"/>
                <a:chOff x="1611541" y="1860037"/>
                <a:chExt cx="6303706" cy="1298130"/>
              </a:xfrm>
            </p:grpSpPr>
            <mc:AlternateContent xmlns:mc="http://schemas.openxmlformats.org/markup-compatibility/2006" xmlns:a14="http://schemas.microsoft.com/office/drawing/2010/main">
              <mc:Choice Requires="a14">
                <p:sp>
                  <p:nvSpPr>
                    <p:cNvPr id="106" name="Equation">
                      <a:extLst>
                        <a:ext uri="{FF2B5EF4-FFF2-40B4-BE49-F238E27FC236}">
                          <a16:creationId xmlns:a16="http://schemas.microsoft.com/office/drawing/2014/main" id="{1EE81156-303C-4FB9-B3CB-43E0F2CC318A}"/>
                        </a:ext>
                      </a:extLst>
                    </p:cNvPr>
                    <p:cNvSpPr txBox="1"/>
                    <p:nvPr/>
                  </p:nvSpPr>
                  <p:spPr>
                    <a:xfrm>
                      <a:off x="1611541" y="1905555"/>
                      <a:ext cx="2103877" cy="1031051"/>
                    </a:xfrm>
                    <a:prstGeom prst="rect">
                      <a:avLst/>
                    </a:prstGeom>
                    <a:ln w="12700">
                      <a:miter lim="400000"/>
                    </a:ln>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6700" i="1">
                                    <a:solidFill>
                                      <a:srgbClr val="414040"/>
                                    </a:solidFill>
                                    <a:latin typeface="Cambria Math" panose="02040503050406030204" pitchFamily="18" charset="0"/>
                                  </a:rPr>
                                </m:ctrlPr>
                              </m:sSubPr>
                              <m:e>
                                <m:r>
                                  <a:rPr lang="ar-AE" sz="6700" i="1">
                                    <a:solidFill>
                                      <a:srgbClr val="414040"/>
                                    </a:solidFill>
                                    <a:latin typeface="Cambria Math" panose="02040503050406030204" pitchFamily="18" charset="0"/>
                                  </a:rPr>
                                  <m:t>𝑥</m:t>
                                </m:r>
                              </m:e>
                              <m:sub>
                                <m:r>
                                  <a:rPr lang="ar-AE" sz="6700" i="1">
                                    <a:solidFill>
                                      <a:srgbClr val="414040"/>
                                    </a:solidFill>
                                    <a:latin typeface="Cambria Math" panose="02040503050406030204" pitchFamily="18" charset="0"/>
                                  </a:rPr>
                                  <m:t>1</m:t>
                                </m:r>
                              </m:sub>
                            </m:sSub>
                            <m:r>
                              <a:rPr lang="ar-AE" sz="6700" i="1">
                                <a:solidFill>
                                  <a:srgbClr val="414040"/>
                                </a:solidFill>
                                <a:latin typeface="Cambria Math" panose="02040503050406030204" pitchFamily="18" charset="0"/>
                              </a:rPr>
                              <m:t>,</m:t>
                            </m:r>
                            <m:sSub>
                              <m:sSubPr>
                                <m:ctrlPr>
                                  <a:rPr lang="ar-AE" sz="6700" i="1">
                                    <a:solidFill>
                                      <a:srgbClr val="414040"/>
                                    </a:solidFill>
                                    <a:latin typeface="Cambria Math" panose="02040503050406030204" pitchFamily="18" charset="0"/>
                                  </a:rPr>
                                </m:ctrlPr>
                              </m:sSubPr>
                              <m:e>
                                <m:r>
                                  <a:rPr lang="ar-AE" sz="6700" i="1">
                                    <a:solidFill>
                                      <a:srgbClr val="414040"/>
                                    </a:solidFill>
                                    <a:latin typeface="Cambria Math" panose="02040503050406030204" pitchFamily="18" charset="0"/>
                                  </a:rPr>
                                  <m:t>𝑥</m:t>
                                </m:r>
                              </m:e>
                              <m:sub>
                                <m:r>
                                  <a:rPr lang="ar-AE" sz="6700" i="1">
                                    <a:solidFill>
                                      <a:srgbClr val="414040"/>
                                    </a:solidFill>
                                    <a:latin typeface="Cambria Math" panose="02040503050406030204" pitchFamily="18" charset="0"/>
                                  </a:rPr>
                                  <m:t>2</m:t>
                                </m:r>
                              </m:sub>
                            </m:sSub>
                          </m:oMath>
                        </m:oMathPara>
                      </a14:m>
                      <a:endParaRPr sz="6700" dirty="0">
                        <a:solidFill>
                          <a:srgbClr val="414141"/>
                        </a:solidFill>
                      </a:endParaRPr>
                    </a:p>
                  </p:txBody>
                </p:sp>
              </mc:Choice>
              <mc:Fallback xmlns="">
                <p:sp>
                  <p:nvSpPr>
                    <p:cNvPr id="106" name="Equation">
                      <a:extLst>
                        <a:ext uri="{FF2B5EF4-FFF2-40B4-BE49-F238E27FC236}">
                          <a16:creationId xmlns:a16="http://schemas.microsoft.com/office/drawing/2014/main" id="{1EE81156-303C-4FB9-B3CB-43E0F2CC318A}"/>
                        </a:ext>
                      </a:extLst>
                    </p:cNvPr>
                    <p:cNvSpPr txBox="1">
                      <a:spLocks noRot="1" noChangeAspect="1" noMove="1" noResize="1" noEditPoints="1" noAdjustHandles="1" noChangeArrowheads="1" noChangeShapeType="1" noTextEdit="1"/>
                    </p:cNvSpPr>
                    <p:nvPr/>
                  </p:nvSpPr>
                  <p:spPr>
                    <a:xfrm>
                      <a:off x="1611541" y="1905555"/>
                      <a:ext cx="2103877" cy="1031051"/>
                    </a:xfrm>
                    <a:prstGeom prst="rect">
                      <a:avLst/>
                    </a:prstGeom>
                    <a:blipFill>
                      <a:blip r:embed="rId4"/>
                      <a:stretch>
                        <a:fillRect/>
                      </a:stretch>
                    </a:blipFill>
                    <a:ln w="12700">
                      <a:miter lim="400000"/>
                    </a:ln>
                  </p:spPr>
                  <p:txBody>
                    <a:bodyPr/>
                    <a:lstStyle/>
                    <a:p>
                      <a:r>
                        <a:rPr lang="en-US">
                          <a:noFill/>
                        </a:rPr>
                        <a:t> </a:t>
                      </a:r>
                    </a:p>
                  </p:txBody>
                </p:sp>
              </mc:Fallback>
            </mc:AlternateContent>
            <p:sp>
              <p:nvSpPr>
                <p:cNvPr id="107" name="Rounded Rectangle">
                  <a:extLst>
                    <a:ext uri="{FF2B5EF4-FFF2-40B4-BE49-F238E27FC236}">
                      <a16:creationId xmlns:a16="http://schemas.microsoft.com/office/drawing/2014/main" id="{31F5259A-6EDD-4F8F-A49B-0EE4DF0461B8}"/>
                    </a:ext>
                  </a:extLst>
                </p:cNvPr>
                <p:cNvSpPr/>
                <p:nvPr/>
              </p:nvSpPr>
              <p:spPr>
                <a:xfrm>
                  <a:off x="4735596" y="1860037"/>
                  <a:ext cx="1546106"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108" name="Line">
                  <a:extLst>
                    <a:ext uri="{FF2B5EF4-FFF2-40B4-BE49-F238E27FC236}">
                      <a16:creationId xmlns:a16="http://schemas.microsoft.com/office/drawing/2014/main" id="{6AD386AB-D6A9-4C8E-8386-E19C440B457E}"/>
                    </a:ext>
                  </a:extLst>
                </p:cNvPr>
                <p:cNvSpPr/>
                <p:nvPr/>
              </p:nvSpPr>
              <p:spPr>
                <a:xfrm>
                  <a:off x="3779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109" name="Line">
                  <a:extLst>
                    <a:ext uri="{FF2B5EF4-FFF2-40B4-BE49-F238E27FC236}">
                      <a16:creationId xmlns:a16="http://schemas.microsoft.com/office/drawing/2014/main" id="{A6D0AA87-C965-4424-B1D1-D9D802C9586F}"/>
                    </a:ext>
                  </a:extLst>
                </p:cNvPr>
                <p:cNvSpPr/>
                <p:nvPr/>
              </p:nvSpPr>
              <p:spPr>
                <a:xfrm>
                  <a:off x="6483203"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110" name="Linear">
                  <a:extLst>
                    <a:ext uri="{FF2B5EF4-FFF2-40B4-BE49-F238E27FC236}">
                      <a16:creationId xmlns:a16="http://schemas.microsoft.com/office/drawing/2014/main" id="{CD7517D0-BCFB-4A6D-B70B-E59454EF1AC0}"/>
                    </a:ext>
                  </a:extLst>
                </p:cNvPr>
                <p:cNvSpPr txBox="1"/>
                <p:nvPr/>
              </p:nvSpPr>
              <p:spPr>
                <a:xfrm>
                  <a:off x="5694871" y="2296644"/>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endParaRPr dirty="0">
                    <a:latin typeface="Karla" pitchFamily="2" charset="0"/>
                  </a:endParaRPr>
                </a:p>
              </p:txBody>
            </p:sp>
            <mc:AlternateContent xmlns:mc="http://schemas.openxmlformats.org/markup-compatibility/2006" xmlns:a14="http://schemas.microsoft.com/office/drawing/2010/main">
              <mc:Choice Requires="a14">
                <p:sp>
                  <p:nvSpPr>
                    <p:cNvPr id="111" name="Equation">
                      <a:extLst>
                        <a:ext uri="{FF2B5EF4-FFF2-40B4-BE49-F238E27FC236}">
                          <a16:creationId xmlns:a16="http://schemas.microsoft.com/office/drawing/2014/main" id="{BB3A2D76-133B-42C3-A149-534222D84A16}"/>
                        </a:ext>
                      </a:extLst>
                    </p:cNvPr>
                    <p:cNvSpPr txBox="1"/>
                    <p:nvPr/>
                  </p:nvSpPr>
                  <p:spPr>
                    <a:xfrm>
                      <a:off x="7225699" y="190927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111" name="Equation">
                      <a:extLst>
                        <a:ext uri="{FF2B5EF4-FFF2-40B4-BE49-F238E27FC236}">
                          <a16:creationId xmlns:a16="http://schemas.microsoft.com/office/drawing/2014/main" id="{BB3A2D76-133B-42C3-A149-534222D84A16}"/>
                        </a:ext>
                      </a:extLst>
                    </p:cNvPr>
                    <p:cNvSpPr txBox="1">
                      <a:spLocks noRot="1" noChangeAspect="1" noMove="1" noResize="1" noEditPoints="1" noAdjustHandles="1" noChangeArrowheads="1" noChangeShapeType="1" noTextEdit="1"/>
                    </p:cNvSpPr>
                    <p:nvPr/>
                  </p:nvSpPr>
                  <p:spPr>
                    <a:xfrm>
                      <a:off x="7225699" y="1909279"/>
                      <a:ext cx="689548" cy="1031051"/>
                    </a:xfrm>
                    <a:prstGeom prst="rect">
                      <a:avLst/>
                    </a:prstGeom>
                    <a:blipFill>
                      <a:blip r:embed="rId5"/>
                      <a:stretch>
                        <a:fillRect/>
                      </a:stretch>
                    </a:blipFill>
                    <a:ln w="12700">
                      <a:miter lim="400000"/>
                    </a:ln>
                  </p:spPr>
                  <p:txBody>
                    <a:bodyPr/>
                    <a:lstStyle/>
                    <a:p>
                      <a:r>
                        <a:rPr lang="en-US">
                          <a:noFill/>
                        </a:rPr>
                        <a:t> </a:t>
                      </a:r>
                    </a:p>
                  </p:txBody>
                </p:sp>
              </mc:Fallback>
            </mc:AlternateContent>
          </p:grpSp>
          <p:sp>
            <p:nvSpPr>
              <p:cNvPr id="105" name="Rectangle 104">
                <a:extLst>
                  <a:ext uri="{FF2B5EF4-FFF2-40B4-BE49-F238E27FC236}">
                    <a16:creationId xmlns:a16="http://schemas.microsoft.com/office/drawing/2014/main" id="{87EF8E64-BFBF-43DC-B8BE-B08A6178FCF7}"/>
                  </a:ext>
                </a:extLst>
              </p:cNvPr>
              <p:cNvSpPr/>
              <p:nvPr/>
            </p:nvSpPr>
            <p:spPr>
              <a:xfrm>
                <a:off x="5001391" y="2063584"/>
                <a:ext cx="1726509" cy="769441"/>
              </a:xfrm>
              <a:prstGeom prst="rect">
                <a:avLst/>
              </a:prstGeom>
            </p:spPr>
            <p:txBody>
              <a:bodyPr wrap="square">
                <a:spAutoFit/>
              </a:bodyPr>
              <a:lstStyle/>
              <a:p>
                <a:pPr algn="ctr"/>
                <a:r>
                  <a:rPr lang="en-US" sz="2200" dirty="0">
                    <a:solidFill>
                      <a:schemeClr val="accent2">
                        <a:hueOff val="597264"/>
                        <a:satOff val="5158"/>
                        <a:lumOff val="-17289"/>
                      </a:schemeClr>
                    </a:solidFill>
                    <a:latin typeface="Karla" pitchFamily="2" charset="0"/>
                  </a:rPr>
                  <a:t>Logistic </a:t>
                </a:r>
              </a:p>
              <a:p>
                <a:pPr algn="ctr"/>
                <a:r>
                  <a:rPr lang="en-US" sz="2200" dirty="0">
                    <a:solidFill>
                      <a:schemeClr val="accent2">
                        <a:hueOff val="597264"/>
                        <a:satOff val="5158"/>
                        <a:lumOff val="-17289"/>
                      </a:schemeClr>
                    </a:solidFill>
                    <a:latin typeface="Karla" pitchFamily="2" charset="0"/>
                  </a:rPr>
                  <a:t>Regression</a:t>
                </a:r>
              </a:p>
            </p:txBody>
          </p:sp>
        </p:grpSp>
      </p:grpSp>
      <p:grpSp>
        <p:nvGrpSpPr>
          <p:cNvPr id="4" name="Group 3">
            <a:extLst>
              <a:ext uri="{FF2B5EF4-FFF2-40B4-BE49-F238E27FC236}">
                <a16:creationId xmlns:a16="http://schemas.microsoft.com/office/drawing/2014/main" id="{8AD4E825-3F4A-4105-B11E-57E124A418C0}"/>
              </a:ext>
            </a:extLst>
          </p:cNvPr>
          <p:cNvGrpSpPr/>
          <p:nvPr/>
        </p:nvGrpSpPr>
        <p:grpSpPr>
          <a:xfrm>
            <a:off x="1488446" y="3865811"/>
            <a:ext cx="2734202" cy="2469027"/>
            <a:chOff x="1488446" y="3865811"/>
            <a:chExt cx="2734202" cy="2469027"/>
          </a:xfrm>
        </p:grpSpPr>
        <p:grpSp>
          <p:nvGrpSpPr>
            <p:cNvPr id="11" name="Group"/>
            <p:cNvGrpSpPr/>
            <p:nvPr/>
          </p:nvGrpSpPr>
          <p:grpSpPr>
            <a:xfrm>
              <a:off x="2354083" y="4276315"/>
              <a:ext cx="1565278" cy="1391075"/>
              <a:chOff x="394615" y="350861"/>
              <a:chExt cx="1565276" cy="1391074"/>
            </a:xfrm>
          </p:grpSpPr>
          <p:sp>
            <p:nvSpPr>
              <p:cNvPr id="12" name="Circle"/>
              <p:cNvSpPr/>
              <p:nvPr/>
            </p:nvSpPr>
            <p:spPr>
              <a:xfrm>
                <a:off x="902615" y="13541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3" name="Circle"/>
              <p:cNvSpPr/>
              <p:nvPr/>
            </p:nvSpPr>
            <p:spPr>
              <a:xfrm>
                <a:off x="1042315" y="11636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4" name="Circle"/>
              <p:cNvSpPr/>
              <p:nvPr/>
            </p:nvSpPr>
            <p:spPr>
              <a:xfrm>
                <a:off x="729016" y="1123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5" name="Circle"/>
              <p:cNvSpPr/>
              <p:nvPr/>
            </p:nvSpPr>
            <p:spPr>
              <a:xfrm>
                <a:off x="977672" y="1025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 name="Circle"/>
              <p:cNvSpPr/>
              <p:nvPr/>
            </p:nvSpPr>
            <p:spPr>
              <a:xfrm>
                <a:off x="729016" y="1008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 name="Circle"/>
              <p:cNvSpPr/>
              <p:nvPr/>
            </p:nvSpPr>
            <p:spPr>
              <a:xfrm>
                <a:off x="856016" y="1059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 name="Circle"/>
              <p:cNvSpPr/>
              <p:nvPr/>
            </p:nvSpPr>
            <p:spPr>
              <a:xfrm>
                <a:off x="902615" y="12144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9" name="Circle"/>
              <p:cNvSpPr/>
              <p:nvPr/>
            </p:nvSpPr>
            <p:spPr>
              <a:xfrm>
                <a:off x="745982" y="1286428"/>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0" name="Circle"/>
              <p:cNvSpPr/>
              <p:nvPr/>
            </p:nvSpPr>
            <p:spPr>
              <a:xfrm>
                <a:off x="859138" y="881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1" name="Circle"/>
              <p:cNvSpPr/>
              <p:nvPr/>
            </p:nvSpPr>
            <p:spPr>
              <a:xfrm>
                <a:off x="1105815" y="1282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2" name="Circle"/>
              <p:cNvSpPr/>
              <p:nvPr/>
            </p:nvSpPr>
            <p:spPr>
              <a:xfrm>
                <a:off x="1282472" y="11019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3" name="Circle"/>
              <p:cNvSpPr/>
              <p:nvPr/>
            </p:nvSpPr>
            <p:spPr>
              <a:xfrm>
                <a:off x="1282472" y="1279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 name="Circle"/>
              <p:cNvSpPr/>
              <p:nvPr/>
            </p:nvSpPr>
            <p:spPr>
              <a:xfrm>
                <a:off x="1110016" y="869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 name="Circle"/>
              <p:cNvSpPr/>
              <p:nvPr/>
            </p:nvSpPr>
            <p:spPr>
              <a:xfrm>
                <a:off x="1358672" y="771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 name="Circle"/>
              <p:cNvSpPr/>
              <p:nvPr/>
            </p:nvSpPr>
            <p:spPr>
              <a:xfrm>
                <a:off x="1110016" y="754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 name="Circle"/>
              <p:cNvSpPr/>
              <p:nvPr/>
            </p:nvSpPr>
            <p:spPr>
              <a:xfrm>
                <a:off x="1237016" y="805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 name="Circle"/>
              <p:cNvSpPr/>
              <p:nvPr/>
            </p:nvSpPr>
            <p:spPr>
              <a:xfrm>
                <a:off x="1282472" y="962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 name="Circle"/>
              <p:cNvSpPr/>
              <p:nvPr/>
            </p:nvSpPr>
            <p:spPr>
              <a:xfrm>
                <a:off x="1125838" y="10342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 name="Circle"/>
              <p:cNvSpPr/>
              <p:nvPr/>
            </p:nvSpPr>
            <p:spPr>
              <a:xfrm>
                <a:off x="986138" y="754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 name="Circle"/>
              <p:cNvSpPr/>
              <p:nvPr/>
            </p:nvSpPr>
            <p:spPr>
              <a:xfrm>
                <a:off x="1105815" y="1409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2" name="Circle"/>
              <p:cNvSpPr/>
              <p:nvPr/>
            </p:nvSpPr>
            <p:spPr>
              <a:xfrm>
                <a:off x="1409472" y="1406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3" name="Circle"/>
              <p:cNvSpPr/>
              <p:nvPr/>
            </p:nvSpPr>
            <p:spPr>
              <a:xfrm>
                <a:off x="1485672" y="898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4" name="Circle"/>
              <p:cNvSpPr/>
              <p:nvPr/>
            </p:nvSpPr>
            <p:spPr>
              <a:xfrm>
                <a:off x="1409472" y="1089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5" name="Circle"/>
              <p:cNvSpPr/>
              <p:nvPr/>
            </p:nvSpPr>
            <p:spPr>
              <a:xfrm>
                <a:off x="1481438" y="11993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6" name="Circle"/>
              <p:cNvSpPr/>
              <p:nvPr/>
            </p:nvSpPr>
            <p:spPr>
              <a:xfrm>
                <a:off x="1664615" y="1481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7" name="Circle"/>
              <p:cNvSpPr/>
              <p:nvPr/>
            </p:nvSpPr>
            <p:spPr>
              <a:xfrm>
                <a:off x="1804315" y="1290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8" name="Circle"/>
              <p:cNvSpPr/>
              <p:nvPr/>
            </p:nvSpPr>
            <p:spPr>
              <a:xfrm>
                <a:off x="1740815" y="1150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9" name="Circle"/>
              <p:cNvSpPr/>
              <p:nvPr/>
            </p:nvSpPr>
            <p:spPr>
              <a:xfrm>
                <a:off x="1619160" y="1184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0" name="Circle"/>
              <p:cNvSpPr/>
              <p:nvPr/>
            </p:nvSpPr>
            <p:spPr>
              <a:xfrm>
                <a:off x="1664615" y="1341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1" name="Circle"/>
              <p:cNvSpPr/>
              <p:nvPr/>
            </p:nvSpPr>
            <p:spPr>
              <a:xfrm>
                <a:off x="1507982" y="1413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2" name="Circle"/>
              <p:cNvSpPr/>
              <p:nvPr/>
            </p:nvSpPr>
            <p:spPr>
              <a:xfrm>
                <a:off x="1622282" y="1007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3" name="Circle"/>
              <p:cNvSpPr/>
              <p:nvPr/>
            </p:nvSpPr>
            <p:spPr>
              <a:xfrm>
                <a:off x="1867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4" name="Circle"/>
              <p:cNvSpPr/>
              <p:nvPr/>
            </p:nvSpPr>
            <p:spPr>
              <a:xfrm>
                <a:off x="394615" y="1100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5" name="Circle"/>
              <p:cNvSpPr/>
              <p:nvPr/>
            </p:nvSpPr>
            <p:spPr>
              <a:xfrm>
                <a:off x="394615" y="1277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6" name="Circle"/>
              <p:cNvSpPr/>
              <p:nvPr/>
            </p:nvSpPr>
            <p:spPr>
              <a:xfrm>
                <a:off x="1873160" y="994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7" name="Circle"/>
              <p:cNvSpPr/>
              <p:nvPr/>
            </p:nvSpPr>
            <p:spPr>
              <a:xfrm>
                <a:off x="470815" y="769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8" name="Circle"/>
              <p:cNvSpPr/>
              <p:nvPr/>
            </p:nvSpPr>
            <p:spPr>
              <a:xfrm>
                <a:off x="1740815" y="1565828"/>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9" name="Circle"/>
              <p:cNvSpPr/>
              <p:nvPr/>
            </p:nvSpPr>
            <p:spPr>
              <a:xfrm>
                <a:off x="730160" y="803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0" name="Circle"/>
              <p:cNvSpPr/>
              <p:nvPr/>
            </p:nvSpPr>
            <p:spPr>
              <a:xfrm>
                <a:off x="394615" y="960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1" name="Circle"/>
              <p:cNvSpPr/>
              <p:nvPr/>
            </p:nvSpPr>
            <p:spPr>
              <a:xfrm>
                <a:off x="1888982" y="1159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2" name="Circle"/>
              <p:cNvSpPr/>
              <p:nvPr/>
            </p:nvSpPr>
            <p:spPr>
              <a:xfrm>
                <a:off x="1749282" y="880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3" name="Circle"/>
              <p:cNvSpPr/>
              <p:nvPr/>
            </p:nvSpPr>
            <p:spPr>
              <a:xfrm>
                <a:off x="724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4" name="Circle"/>
              <p:cNvSpPr/>
              <p:nvPr/>
            </p:nvSpPr>
            <p:spPr>
              <a:xfrm>
                <a:off x="521615" y="1404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5" name="Circle"/>
              <p:cNvSpPr/>
              <p:nvPr/>
            </p:nvSpPr>
            <p:spPr>
              <a:xfrm>
                <a:off x="597815" y="896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6" name="Circle"/>
              <p:cNvSpPr/>
              <p:nvPr/>
            </p:nvSpPr>
            <p:spPr>
              <a:xfrm>
                <a:off x="521615" y="1087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7" name="Circle"/>
              <p:cNvSpPr/>
              <p:nvPr/>
            </p:nvSpPr>
            <p:spPr>
              <a:xfrm>
                <a:off x="593582" y="11975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8" name="Circle"/>
              <p:cNvSpPr/>
              <p:nvPr/>
            </p:nvSpPr>
            <p:spPr>
              <a:xfrm>
                <a:off x="15249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9" name="Circle"/>
              <p:cNvSpPr/>
              <p:nvPr/>
            </p:nvSpPr>
            <p:spPr>
              <a:xfrm>
                <a:off x="10423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0" name="Circle"/>
              <p:cNvSpPr/>
              <p:nvPr/>
            </p:nvSpPr>
            <p:spPr>
              <a:xfrm>
                <a:off x="813715" y="1658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1" name="Circle"/>
              <p:cNvSpPr/>
              <p:nvPr/>
            </p:nvSpPr>
            <p:spPr>
              <a:xfrm>
                <a:off x="902615" y="1595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2" name="Circle"/>
              <p:cNvSpPr/>
              <p:nvPr/>
            </p:nvSpPr>
            <p:spPr>
              <a:xfrm>
                <a:off x="1105815" y="1663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3" name="Circle"/>
              <p:cNvSpPr/>
              <p:nvPr/>
            </p:nvSpPr>
            <p:spPr>
              <a:xfrm>
                <a:off x="1365160" y="162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4" name="Circle"/>
              <p:cNvSpPr/>
              <p:nvPr/>
            </p:nvSpPr>
            <p:spPr>
              <a:xfrm>
                <a:off x="1253982" y="1540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5" name="Circle"/>
              <p:cNvSpPr/>
              <p:nvPr/>
            </p:nvSpPr>
            <p:spPr>
              <a:xfrm>
                <a:off x="669782" y="15277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6" name="Circle"/>
              <p:cNvSpPr/>
              <p:nvPr/>
            </p:nvSpPr>
            <p:spPr>
              <a:xfrm>
                <a:off x="977672" y="915675"/>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7" name="Circle"/>
              <p:cNvSpPr/>
              <p:nvPr/>
            </p:nvSpPr>
            <p:spPr>
              <a:xfrm>
                <a:off x="1282472" y="14194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8" name="Circle"/>
              <p:cNvSpPr/>
              <p:nvPr/>
            </p:nvSpPr>
            <p:spPr>
              <a:xfrm>
                <a:off x="1664615" y="731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9" name="Circle"/>
              <p:cNvSpPr/>
              <p:nvPr/>
            </p:nvSpPr>
            <p:spPr>
              <a:xfrm>
                <a:off x="1546082" y="7911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0" name="Circle"/>
              <p:cNvSpPr/>
              <p:nvPr/>
            </p:nvSpPr>
            <p:spPr>
              <a:xfrm>
                <a:off x="1486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1" name="Circle"/>
              <p:cNvSpPr/>
              <p:nvPr/>
            </p:nvSpPr>
            <p:spPr>
              <a:xfrm>
                <a:off x="1232815" y="355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2" name="Circle"/>
              <p:cNvSpPr/>
              <p:nvPr/>
            </p:nvSpPr>
            <p:spPr>
              <a:xfrm>
                <a:off x="902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3" name="Circle"/>
              <p:cNvSpPr/>
              <p:nvPr/>
            </p:nvSpPr>
            <p:spPr>
              <a:xfrm>
                <a:off x="15249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4" name="Circle"/>
              <p:cNvSpPr/>
              <p:nvPr/>
            </p:nvSpPr>
            <p:spPr>
              <a:xfrm>
                <a:off x="10423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5" name="Circle"/>
              <p:cNvSpPr/>
              <p:nvPr/>
            </p:nvSpPr>
            <p:spPr>
              <a:xfrm>
                <a:off x="813715" y="655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6" name="Circle"/>
              <p:cNvSpPr/>
              <p:nvPr/>
            </p:nvSpPr>
            <p:spPr>
              <a:xfrm>
                <a:off x="902615" y="592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7" name="Circle"/>
              <p:cNvSpPr/>
              <p:nvPr/>
            </p:nvSpPr>
            <p:spPr>
              <a:xfrm>
                <a:off x="1105815" y="6598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8" name="Circle"/>
              <p:cNvSpPr/>
              <p:nvPr/>
            </p:nvSpPr>
            <p:spPr>
              <a:xfrm>
                <a:off x="1365160" y="626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9" name="Circle"/>
              <p:cNvSpPr/>
              <p:nvPr/>
            </p:nvSpPr>
            <p:spPr>
              <a:xfrm>
                <a:off x="1253982" y="486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0" name="Circle"/>
              <p:cNvSpPr/>
              <p:nvPr/>
            </p:nvSpPr>
            <p:spPr>
              <a:xfrm>
                <a:off x="669782" y="600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1" name="Circle"/>
              <p:cNvSpPr/>
              <p:nvPr/>
            </p:nvSpPr>
            <p:spPr>
              <a:xfrm>
                <a:off x="1740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2" name="Circle"/>
              <p:cNvSpPr/>
              <p:nvPr/>
            </p:nvSpPr>
            <p:spPr>
              <a:xfrm>
                <a:off x="1740815" y="482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3" name="Circle"/>
              <p:cNvSpPr/>
              <p:nvPr/>
            </p:nvSpPr>
            <p:spPr>
              <a:xfrm>
                <a:off x="1029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4" name="Circle"/>
              <p:cNvSpPr/>
              <p:nvPr/>
            </p:nvSpPr>
            <p:spPr>
              <a:xfrm>
                <a:off x="508915" y="617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5" name="Circle"/>
              <p:cNvSpPr/>
              <p:nvPr/>
            </p:nvSpPr>
            <p:spPr>
              <a:xfrm>
                <a:off x="1169315" y="363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6" name="Circle"/>
              <p:cNvSpPr/>
              <p:nvPr/>
            </p:nvSpPr>
            <p:spPr>
              <a:xfrm>
                <a:off x="1380982" y="35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7" name="Circle"/>
              <p:cNvSpPr/>
              <p:nvPr/>
            </p:nvSpPr>
            <p:spPr>
              <a:xfrm>
                <a:off x="796782" y="473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grpSp>
          <p:nvGrpSpPr>
            <p:cNvPr id="116" name="Group 115">
              <a:extLst>
                <a:ext uri="{FF2B5EF4-FFF2-40B4-BE49-F238E27FC236}">
                  <a16:creationId xmlns:a16="http://schemas.microsoft.com/office/drawing/2014/main" id="{B0BABAED-A166-446E-A522-4F46925EFA25}"/>
                </a:ext>
              </a:extLst>
            </p:cNvPr>
            <p:cNvGrpSpPr/>
            <p:nvPr/>
          </p:nvGrpSpPr>
          <p:grpSpPr>
            <a:xfrm>
              <a:off x="1488446" y="3865811"/>
              <a:ext cx="2734202" cy="2469027"/>
              <a:chOff x="1313930" y="4182842"/>
              <a:chExt cx="2734202" cy="2469027"/>
            </a:xfrm>
          </p:grpSpPr>
          <p:grpSp>
            <p:nvGrpSpPr>
              <p:cNvPr id="128" name="Group 127">
                <a:extLst>
                  <a:ext uri="{FF2B5EF4-FFF2-40B4-BE49-F238E27FC236}">
                    <a16:creationId xmlns:a16="http://schemas.microsoft.com/office/drawing/2014/main" id="{52FAB8A8-F178-48D4-8CFF-6C56E46258BE}"/>
                  </a:ext>
                </a:extLst>
              </p:cNvPr>
              <p:cNvGrpSpPr/>
              <p:nvPr/>
            </p:nvGrpSpPr>
            <p:grpSpPr>
              <a:xfrm>
                <a:off x="2000604" y="4340881"/>
                <a:ext cx="1787329" cy="1857289"/>
                <a:chOff x="1532665" y="3949138"/>
                <a:chExt cx="1787329" cy="1857289"/>
              </a:xfrm>
            </p:grpSpPr>
            <p:cxnSp>
              <p:nvCxnSpPr>
                <p:cNvPr id="131" name="Straight Connector 130">
                  <a:extLst>
                    <a:ext uri="{FF2B5EF4-FFF2-40B4-BE49-F238E27FC236}">
                      <a16:creationId xmlns:a16="http://schemas.microsoft.com/office/drawing/2014/main" id="{661DA225-A09D-4450-8859-6A16119F37CE}"/>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EB36B8C2-F868-4CCB-9118-3B966B133A1A}"/>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29" name="Equation">
                    <a:extLst>
                      <a:ext uri="{FF2B5EF4-FFF2-40B4-BE49-F238E27FC236}">
                        <a16:creationId xmlns:a16="http://schemas.microsoft.com/office/drawing/2014/main" id="{D92D4DB9-56DA-45FA-AA14-AD5C9163836B}"/>
                      </a:ext>
                    </a:extLst>
                  </p:cNvPr>
                  <p:cNvSpPr txBox="1"/>
                  <p:nvPr/>
                </p:nvSpPr>
                <p:spPr>
                  <a:xfrm>
                    <a:off x="1313930" y="4182842"/>
                    <a:ext cx="559705"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3600" i="1">
                                  <a:solidFill>
                                    <a:srgbClr val="414040"/>
                                  </a:solidFill>
                                  <a:latin typeface="Cambria Math" panose="02040503050406030204" pitchFamily="18" charset="0"/>
                                </a:rPr>
                              </m:ctrlPr>
                            </m:sSubPr>
                            <m:e>
                              <m:r>
                                <a:rPr lang="ar-AE" sz="3600" i="1">
                                  <a:solidFill>
                                    <a:srgbClr val="414040"/>
                                  </a:solidFill>
                                  <a:latin typeface="Cambria Math" panose="02040503050406030204" pitchFamily="18" charset="0"/>
                                </a:rPr>
                                <m:t>𝑥</m:t>
                              </m:r>
                            </m:e>
                            <m:sub>
                              <m:r>
                                <a:rPr lang="ar-AE" sz="3600" i="1">
                                  <a:solidFill>
                                    <a:srgbClr val="414040"/>
                                  </a:solidFill>
                                  <a:latin typeface="Cambria Math" panose="02040503050406030204" pitchFamily="18" charset="0"/>
                                </a:rPr>
                                <m:t>2</m:t>
                              </m:r>
                            </m:sub>
                          </m:sSub>
                        </m:oMath>
                      </m:oMathPara>
                    </a14:m>
                    <a:endParaRPr sz="3300" dirty="0">
                      <a:solidFill>
                        <a:srgbClr val="414141"/>
                      </a:solidFill>
                    </a:endParaRPr>
                  </a:p>
                </p:txBody>
              </p:sp>
            </mc:Choice>
            <mc:Fallback xmlns="">
              <p:sp>
                <p:nvSpPr>
                  <p:cNvPr id="129" name="Equation">
                    <a:extLst>
                      <a:ext uri="{FF2B5EF4-FFF2-40B4-BE49-F238E27FC236}">
                        <a16:creationId xmlns:a16="http://schemas.microsoft.com/office/drawing/2014/main" id="{D92D4DB9-56DA-45FA-AA14-AD5C9163836B}"/>
                      </a:ext>
                    </a:extLst>
                  </p:cNvPr>
                  <p:cNvSpPr txBox="1">
                    <a:spLocks noRot="1" noChangeAspect="1" noMove="1" noResize="1" noEditPoints="1" noAdjustHandles="1" noChangeArrowheads="1" noChangeShapeType="1" noTextEdit="1"/>
                  </p:cNvSpPr>
                  <p:nvPr/>
                </p:nvSpPr>
                <p:spPr>
                  <a:xfrm>
                    <a:off x="1313930" y="4182842"/>
                    <a:ext cx="559705" cy="553998"/>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Equation">
                    <a:extLst>
                      <a:ext uri="{FF2B5EF4-FFF2-40B4-BE49-F238E27FC236}">
                        <a16:creationId xmlns:a16="http://schemas.microsoft.com/office/drawing/2014/main" id="{789927FE-D0B0-440A-A3B6-EA7C6371615F}"/>
                      </a:ext>
                    </a:extLst>
                  </p:cNvPr>
                  <p:cNvSpPr txBox="1"/>
                  <p:nvPr/>
                </p:nvSpPr>
                <p:spPr>
                  <a:xfrm>
                    <a:off x="3499136" y="6097871"/>
                    <a:ext cx="548996"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3600" i="1">
                                  <a:solidFill>
                                    <a:srgbClr val="414040"/>
                                  </a:solidFill>
                                  <a:latin typeface="Cambria Math" panose="02040503050406030204" pitchFamily="18" charset="0"/>
                                </a:rPr>
                              </m:ctrlPr>
                            </m:sSubPr>
                            <m:e>
                              <m:r>
                                <a:rPr lang="ar-AE" sz="3600" i="1">
                                  <a:solidFill>
                                    <a:srgbClr val="414040"/>
                                  </a:solidFill>
                                  <a:latin typeface="Cambria Math" panose="02040503050406030204" pitchFamily="18" charset="0"/>
                                </a:rPr>
                                <m:t>𝑥</m:t>
                              </m:r>
                            </m:e>
                            <m:sub>
                              <m:r>
                                <a:rPr lang="ar-AE" sz="3600" i="1">
                                  <a:solidFill>
                                    <a:srgbClr val="414040"/>
                                  </a:solidFill>
                                  <a:latin typeface="Cambria Math" panose="02040503050406030204" pitchFamily="18" charset="0"/>
                                </a:rPr>
                                <m:t>1</m:t>
                              </m:r>
                            </m:sub>
                          </m:sSub>
                        </m:oMath>
                      </m:oMathPara>
                    </a14:m>
                    <a:endParaRPr sz="3300" dirty="0">
                      <a:solidFill>
                        <a:srgbClr val="414141"/>
                      </a:solidFill>
                    </a:endParaRPr>
                  </a:p>
                </p:txBody>
              </p:sp>
            </mc:Choice>
            <mc:Fallback xmlns="">
              <p:sp>
                <p:nvSpPr>
                  <p:cNvPr id="130" name="Equation">
                    <a:extLst>
                      <a:ext uri="{FF2B5EF4-FFF2-40B4-BE49-F238E27FC236}">
                        <a16:creationId xmlns:a16="http://schemas.microsoft.com/office/drawing/2014/main" id="{789927FE-D0B0-440A-A3B6-EA7C6371615F}"/>
                      </a:ext>
                    </a:extLst>
                  </p:cNvPr>
                  <p:cNvSpPr txBox="1">
                    <a:spLocks noRot="1" noChangeAspect="1" noMove="1" noResize="1" noEditPoints="1" noAdjustHandles="1" noChangeArrowheads="1" noChangeShapeType="1" noTextEdit="1"/>
                  </p:cNvSpPr>
                  <p:nvPr/>
                </p:nvSpPr>
                <p:spPr>
                  <a:xfrm>
                    <a:off x="3499136" y="6097871"/>
                    <a:ext cx="548996" cy="553998"/>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grpSp>
      </p:grpSp>
      <p:sp>
        <p:nvSpPr>
          <p:cNvPr id="314" name="Freeform: Shape 313">
            <a:extLst>
              <a:ext uri="{FF2B5EF4-FFF2-40B4-BE49-F238E27FC236}">
                <a16:creationId xmlns:a16="http://schemas.microsoft.com/office/drawing/2014/main" id="{DD3B3FA3-D924-470A-9584-FEADF87433A4}"/>
              </a:ext>
            </a:extLst>
          </p:cNvPr>
          <p:cNvSpPr/>
          <p:nvPr/>
        </p:nvSpPr>
        <p:spPr>
          <a:xfrm>
            <a:off x="8027163" y="4561366"/>
            <a:ext cx="968586" cy="906592"/>
          </a:xfrm>
          <a:custGeom>
            <a:avLst/>
            <a:gdLst>
              <a:gd name="connsiteX0" fmla="*/ 418 w 968588"/>
              <a:gd name="connsiteY0" fmla="*/ 350874 h 906592"/>
              <a:gd name="connsiteX1" fmla="*/ 42949 w 968588"/>
              <a:gd name="connsiteY1" fmla="*/ 297711 h 906592"/>
              <a:gd name="connsiteX2" fmla="*/ 74846 w 968588"/>
              <a:gd name="connsiteY2" fmla="*/ 265814 h 906592"/>
              <a:gd name="connsiteX3" fmla="*/ 85479 w 968588"/>
              <a:gd name="connsiteY3" fmla="*/ 233916 h 906592"/>
              <a:gd name="connsiteX4" fmla="*/ 149274 w 968588"/>
              <a:gd name="connsiteY4" fmla="*/ 191386 h 906592"/>
              <a:gd name="connsiteX5" fmla="*/ 244967 w 968588"/>
              <a:gd name="connsiteY5" fmla="*/ 106325 h 906592"/>
              <a:gd name="connsiteX6" fmla="*/ 308763 w 968588"/>
              <a:gd name="connsiteY6" fmla="*/ 63795 h 906592"/>
              <a:gd name="connsiteX7" fmla="*/ 330028 w 968588"/>
              <a:gd name="connsiteY7" fmla="*/ 31897 h 906592"/>
              <a:gd name="connsiteX8" fmla="*/ 361925 w 968588"/>
              <a:gd name="connsiteY8" fmla="*/ 0 h 906592"/>
              <a:gd name="connsiteX9" fmla="*/ 755330 w 968588"/>
              <a:gd name="connsiteY9" fmla="*/ 31897 h 906592"/>
              <a:gd name="connsiteX10" fmla="*/ 776595 w 968588"/>
              <a:gd name="connsiteY10" fmla="*/ 63795 h 906592"/>
              <a:gd name="connsiteX11" fmla="*/ 808493 w 968588"/>
              <a:gd name="connsiteY11" fmla="*/ 138223 h 906592"/>
              <a:gd name="connsiteX12" fmla="*/ 851023 w 968588"/>
              <a:gd name="connsiteY12" fmla="*/ 148855 h 906592"/>
              <a:gd name="connsiteX13" fmla="*/ 882921 w 968588"/>
              <a:gd name="connsiteY13" fmla="*/ 170121 h 906592"/>
              <a:gd name="connsiteX14" fmla="*/ 946716 w 968588"/>
              <a:gd name="connsiteY14" fmla="*/ 191386 h 906592"/>
              <a:gd name="connsiteX15" fmla="*/ 967981 w 968588"/>
              <a:gd name="connsiteY15" fmla="*/ 233916 h 906592"/>
              <a:gd name="connsiteX16" fmla="*/ 957349 w 968588"/>
              <a:gd name="connsiteY16" fmla="*/ 329609 h 906592"/>
              <a:gd name="connsiteX17" fmla="*/ 936084 w 968588"/>
              <a:gd name="connsiteY17" fmla="*/ 361507 h 906592"/>
              <a:gd name="connsiteX18" fmla="*/ 925451 w 968588"/>
              <a:gd name="connsiteY18" fmla="*/ 393404 h 906592"/>
              <a:gd name="connsiteX19" fmla="*/ 914818 w 968588"/>
              <a:gd name="connsiteY19" fmla="*/ 776176 h 906592"/>
              <a:gd name="connsiteX20" fmla="*/ 893553 w 968588"/>
              <a:gd name="connsiteY20" fmla="*/ 797442 h 906592"/>
              <a:gd name="connsiteX21" fmla="*/ 882921 w 968588"/>
              <a:gd name="connsiteY21" fmla="*/ 829339 h 906592"/>
              <a:gd name="connsiteX22" fmla="*/ 702167 w 968588"/>
              <a:gd name="connsiteY22" fmla="*/ 861237 h 906592"/>
              <a:gd name="connsiteX23" fmla="*/ 680902 w 968588"/>
              <a:gd name="connsiteY23" fmla="*/ 893135 h 906592"/>
              <a:gd name="connsiteX24" fmla="*/ 276865 w 968588"/>
              <a:gd name="connsiteY24" fmla="*/ 871869 h 906592"/>
              <a:gd name="connsiteX25" fmla="*/ 266232 w 968588"/>
              <a:gd name="connsiteY25" fmla="*/ 839972 h 906592"/>
              <a:gd name="connsiteX26" fmla="*/ 191804 w 968588"/>
              <a:gd name="connsiteY26" fmla="*/ 818707 h 906592"/>
              <a:gd name="connsiteX27" fmla="*/ 170539 w 968588"/>
              <a:gd name="connsiteY27" fmla="*/ 786809 h 906592"/>
              <a:gd name="connsiteX28" fmla="*/ 138642 w 968588"/>
              <a:gd name="connsiteY28" fmla="*/ 776176 h 906592"/>
              <a:gd name="connsiteX29" fmla="*/ 106744 w 968588"/>
              <a:gd name="connsiteY29" fmla="*/ 754911 h 906592"/>
              <a:gd name="connsiteX30" fmla="*/ 64214 w 968588"/>
              <a:gd name="connsiteY30" fmla="*/ 691116 h 906592"/>
              <a:gd name="connsiteX31" fmla="*/ 42949 w 968588"/>
              <a:gd name="connsiteY31" fmla="*/ 606055 h 906592"/>
              <a:gd name="connsiteX32" fmla="*/ 21684 w 968588"/>
              <a:gd name="connsiteY32" fmla="*/ 520995 h 906592"/>
              <a:gd name="connsiteX33" fmla="*/ 418 w 968588"/>
              <a:gd name="connsiteY33" fmla="*/ 350874 h 90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68588" h="906592">
                <a:moveTo>
                  <a:pt x="418" y="350874"/>
                </a:moveTo>
                <a:cubicBezTo>
                  <a:pt x="3962" y="313660"/>
                  <a:pt x="28005" y="314790"/>
                  <a:pt x="42949" y="297711"/>
                </a:cubicBezTo>
                <a:cubicBezTo>
                  <a:pt x="52851" y="286395"/>
                  <a:pt x="66505" y="278325"/>
                  <a:pt x="74846" y="265814"/>
                </a:cubicBezTo>
                <a:cubicBezTo>
                  <a:pt x="81063" y="256489"/>
                  <a:pt x="77554" y="241841"/>
                  <a:pt x="85479" y="233916"/>
                </a:cubicBezTo>
                <a:cubicBezTo>
                  <a:pt x="103551" y="215844"/>
                  <a:pt x="131202" y="209458"/>
                  <a:pt x="149274" y="191386"/>
                </a:cubicBezTo>
                <a:cubicBezTo>
                  <a:pt x="222106" y="118554"/>
                  <a:pt x="188047" y="144272"/>
                  <a:pt x="244967" y="106325"/>
                </a:cubicBezTo>
                <a:cubicBezTo>
                  <a:pt x="298355" y="26245"/>
                  <a:pt x="226370" y="118724"/>
                  <a:pt x="308763" y="63795"/>
                </a:cubicBezTo>
                <a:cubicBezTo>
                  <a:pt x="319396" y="56707"/>
                  <a:pt x="321847" y="41714"/>
                  <a:pt x="330028" y="31897"/>
                </a:cubicBezTo>
                <a:cubicBezTo>
                  <a:pt x="339654" y="20346"/>
                  <a:pt x="351293" y="10632"/>
                  <a:pt x="361925" y="0"/>
                </a:cubicBezTo>
                <a:cubicBezTo>
                  <a:pt x="434527" y="3630"/>
                  <a:pt x="675596" y="10914"/>
                  <a:pt x="755330" y="31897"/>
                </a:cubicBezTo>
                <a:cubicBezTo>
                  <a:pt x="767688" y="35149"/>
                  <a:pt x="769507" y="53162"/>
                  <a:pt x="776595" y="63795"/>
                </a:cubicBezTo>
                <a:cubicBezTo>
                  <a:pt x="781930" y="85135"/>
                  <a:pt x="786466" y="123538"/>
                  <a:pt x="808493" y="138223"/>
                </a:cubicBezTo>
                <a:cubicBezTo>
                  <a:pt x="820652" y="146329"/>
                  <a:pt x="836846" y="145311"/>
                  <a:pt x="851023" y="148855"/>
                </a:cubicBezTo>
                <a:cubicBezTo>
                  <a:pt x="861656" y="155944"/>
                  <a:pt x="871243" y="164931"/>
                  <a:pt x="882921" y="170121"/>
                </a:cubicBezTo>
                <a:cubicBezTo>
                  <a:pt x="903404" y="179225"/>
                  <a:pt x="946716" y="191386"/>
                  <a:pt x="946716" y="191386"/>
                </a:cubicBezTo>
                <a:cubicBezTo>
                  <a:pt x="953804" y="205563"/>
                  <a:pt x="966765" y="218113"/>
                  <a:pt x="967981" y="233916"/>
                </a:cubicBezTo>
                <a:cubicBezTo>
                  <a:pt x="970443" y="265915"/>
                  <a:pt x="965133" y="298473"/>
                  <a:pt x="957349" y="329609"/>
                </a:cubicBezTo>
                <a:cubicBezTo>
                  <a:pt x="954250" y="342006"/>
                  <a:pt x="941799" y="350077"/>
                  <a:pt x="936084" y="361507"/>
                </a:cubicBezTo>
                <a:cubicBezTo>
                  <a:pt x="931072" y="371531"/>
                  <a:pt x="928995" y="382772"/>
                  <a:pt x="925451" y="393404"/>
                </a:cubicBezTo>
                <a:cubicBezTo>
                  <a:pt x="921907" y="520995"/>
                  <a:pt x="924864" y="648932"/>
                  <a:pt x="914818" y="776176"/>
                </a:cubicBezTo>
                <a:cubicBezTo>
                  <a:pt x="914029" y="786170"/>
                  <a:pt x="898711" y="788846"/>
                  <a:pt x="893553" y="797442"/>
                </a:cubicBezTo>
                <a:cubicBezTo>
                  <a:pt x="887787" y="807052"/>
                  <a:pt x="893553" y="825795"/>
                  <a:pt x="882921" y="829339"/>
                </a:cubicBezTo>
                <a:cubicBezTo>
                  <a:pt x="824878" y="848686"/>
                  <a:pt x="702167" y="861237"/>
                  <a:pt x="702167" y="861237"/>
                </a:cubicBezTo>
                <a:cubicBezTo>
                  <a:pt x="695079" y="871870"/>
                  <a:pt x="693662" y="892445"/>
                  <a:pt x="680902" y="893135"/>
                </a:cubicBezTo>
                <a:cubicBezTo>
                  <a:pt x="379321" y="909437"/>
                  <a:pt x="419107" y="919284"/>
                  <a:pt x="276865" y="871869"/>
                </a:cubicBezTo>
                <a:cubicBezTo>
                  <a:pt x="273321" y="861237"/>
                  <a:pt x="274157" y="847897"/>
                  <a:pt x="266232" y="839972"/>
                </a:cubicBezTo>
                <a:cubicBezTo>
                  <a:pt x="261145" y="834885"/>
                  <a:pt x="192175" y="818800"/>
                  <a:pt x="191804" y="818707"/>
                </a:cubicBezTo>
                <a:cubicBezTo>
                  <a:pt x="184716" y="808074"/>
                  <a:pt x="180517" y="794792"/>
                  <a:pt x="170539" y="786809"/>
                </a:cubicBezTo>
                <a:cubicBezTo>
                  <a:pt x="161787" y="779808"/>
                  <a:pt x="148666" y="781188"/>
                  <a:pt x="138642" y="776176"/>
                </a:cubicBezTo>
                <a:cubicBezTo>
                  <a:pt x="127212" y="770461"/>
                  <a:pt x="117377" y="761999"/>
                  <a:pt x="106744" y="754911"/>
                </a:cubicBezTo>
                <a:cubicBezTo>
                  <a:pt x="92567" y="733646"/>
                  <a:pt x="72296" y="715362"/>
                  <a:pt x="64214" y="691116"/>
                </a:cubicBezTo>
                <a:cubicBezTo>
                  <a:pt x="43887" y="630137"/>
                  <a:pt x="62195" y="689456"/>
                  <a:pt x="42949" y="606055"/>
                </a:cubicBezTo>
                <a:cubicBezTo>
                  <a:pt x="36377" y="577577"/>
                  <a:pt x="24015" y="550128"/>
                  <a:pt x="21684" y="520995"/>
                </a:cubicBezTo>
                <a:cubicBezTo>
                  <a:pt x="16879" y="460936"/>
                  <a:pt x="-3126" y="388088"/>
                  <a:pt x="418" y="350874"/>
                </a:cubicBezTo>
                <a:close/>
              </a:path>
            </a:pathLst>
          </a:cu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Content Placeholder 2">
            <a:extLst>
              <a:ext uri="{FF2B5EF4-FFF2-40B4-BE49-F238E27FC236}">
                <a16:creationId xmlns:a16="http://schemas.microsoft.com/office/drawing/2014/main" id="{BE180CD5-F04A-4E14-8A20-EBA57658ADF8}"/>
              </a:ext>
            </a:extLst>
          </p:cNvPr>
          <p:cNvSpPr txBox="1">
            <a:spLocks/>
          </p:cNvSpPr>
          <p:nvPr/>
        </p:nvSpPr>
        <p:spPr>
          <a:xfrm>
            <a:off x="7680728" y="3366074"/>
            <a:ext cx="1958941" cy="53154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defTabSz="457200"/>
            <a:r>
              <a:rPr lang="en-US" sz="2000" dirty="0">
                <a:solidFill>
                  <a:schemeClr val="tx1"/>
                </a:solidFill>
                <a:latin typeface="Karla" pitchFamily="2" charset="0"/>
                <a:cs typeface="+mn-cs"/>
              </a:rPr>
              <a:t>Do your best !</a:t>
            </a:r>
          </a:p>
        </p:txBody>
      </p:sp>
      <p:sp>
        <p:nvSpPr>
          <p:cNvPr id="317" name="Polynomial">
            <a:extLst>
              <a:ext uri="{FF2B5EF4-FFF2-40B4-BE49-F238E27FC236}">
                <a16:creationId xmlns:a16="http://schemas.microsoft.com/office/drawing/2014/main" id="{B72A35A3-672D-440C-930F-F796874D6C34}"/>
              </a:ext>
            </a:extLst>
          </p:cNvPr>
          <p:cNvSpPr txBox="1"/>
          <p:nvPr/>
        </p:nvSpPr>
        <p:spPr>
          <a:xfrm>
            <a:off x="1937764" y="3339425"/>
            <a:ext cx="3259877" cy="41036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r>
              <a:rPr lang="en-US" sz="2000" dirty="0">
                <a:latin typeface="Karla" pitchFamily="2" charset="0"/>
              </a:rPr>
              <a:t>Fit polynomial function</a:t>
            </a:r>
            <a:r>
              <a:rPr sz="2000" dirty="0"/>
              <a:t> </a:t>
            </a:r>
          </a:p>
        </p:txBody>
      </p:sp>
    </p:spTree>
    <p:extLst>
      <p:ext uri="{BB962C8B-B14F-4D97-AF65-F5344CB8AC3E}">
        <p14:creationId xmlns:p14="http://schemas.microsoft.com/office/powerpoint/2010/main" val="942655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a:t>Representation Matters</a:t>
            </a:r>
          </a:p>
        </p:txBody>
      </p:sp>
      <p:sp>
        <p:nvSpPr>
          <p:cNvPr id="2" name="Title 1"/>
          <p:cNvSpPr>
            <a:spLocks noGrp="1"/>
          </p:cNvSpPr>
          <p:nvPr>
            <p:ph type="title"/>
          </p:nvPr>
        </p:nvSpPr>
        <p:spPr/>
        <p:txBody>
          <a:bodyPr/>
          <a:lstStyle/>
          <a:p>
            <a:r>
              <a:rPr lang="en-US" dirty="0"/>
              <a:t>Representational Learning</a:t>
            </a:r>
          </a:p>
        </p:txBody>
      </p:sp>
      <p:grpSp>
        <p:nvGrpSpPr>
          <p:cNvPr id="13" name="Group 12">
            <a:extLst>
              <a:ext uri="{FF2B5EF4-FFF2-40B4-BE49-F238E27FC236}">
                <a16:creationId xmlns:a16="http://schemas.microsoft.com/office/drawing/2014/main" id="{5CA6AA8A-8F66-493E-BB04-DF6818EEDCF1}"/>
              </a:ext>
            </a:extLst>
          </p:cNvPr>
          <p:cNvGrpSpPr/>
          <p:nvPr/>
        </p:nvGrpSpPr>
        <p:grpSpPr>
          <a:xfrm>
            <a:off x="7977175" y="3707997"/>
            <a:ext cx="2276575" cy="2456267"/>
            <a:chOff x="7925482" y="3707997"/>
            <a:chExt cx="2276575" cy="2456267"/>
          </a:xfrm>
        </p:grpSpPr>
        <p:grpSp>
          <p:nvGrpSpPr>
            <p:cNvPr id="143" name="Group 142">
              <a:extLst>
                <a:ext uri="{FF2B5EF4-FFF2-40B4-BE49-F238E27FC236}">
                  <a16:creationId xmlns:a16="http://schemas.microsoft.com/office/drawing/2014/main" id="{09ED1F13-DD18-44E2-9D59-300660063A48}"/>
                </a:ext>
              </a:extLst>
            </p:cNvPr>
            <p:cNvGrpSpPr/>
            <p:nvPr/>
          </p:nvGrpSpPr>
          <p:grpSpPr>
            <a:xfrm>
              <a:off x="8407696" y="4174894"/>
              <a:ext cx="1364213" cy="1476020"/>
              <a:chOff x="5214530" y="4160570"/>
              <a:chExt cx="1364213" cy="1476020"/>
            </a:xfrm>
          </p:grpSpPr>
          <p:sp>
            <p:nvSpPr>
              <p:cNvPr id="144" name="Circle">
                <a:extLst>
                  <a:ext uri="{FF2B5EF4-FFF2-40B4-BE49-F238E27FC236}">
                    <a16:creationId xmlns:a16="http://schemas.microsoft.com/office/drawing/2014/main" id="{20E3C774-9A52-4E8A-85EA-9FA63C9DDFFF}"/>
                  </a:ext>
                </a:extLst>
              </p:cNvPr>
              <p:cNvSpPr/>
              <p:nvPr/>
            </p:nvSpPr>
            <p:spPr>
              <a:xfrm>
                <a:off x="5214530" y="5557849"/>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endParaRPr sz="2250">
                  <a:solidFill>
                    <a:srgbClr val="FFFFFF"/>
                  </a:solidFill>
                  <a:effectLst>
                    <a:outerShdw blurRad="25400" dist="33948" dir="2700000" rotWithShape="0">
                      <a:srgbClr val="3B3936"/>
                    </a:outerShdw>
                  </a:effectLst>
                </a:endParaRPr>
              </a:p>
            </p:txBody>
          </p:sp>
          <p:sp>
            <p:nvSpPr>
              <p:cNvPr id="145" name="Oval 144">
                <a:extLst>
                  <a:ext uri="{FF2B5EF4-FFF2-40B4-BE49-F238E27FC236}">
                    <a16:creationId xmlns:a16="http://schemas.microsoft.com/office/drawing/2014/main" id="{F38D876B-E8F0-4FBC-AB2C-3C907CC5B47A}"/>
                  </a:ext>
                </a:extLst>
              </p:cNvPr>
              <p:cNvSpPr/>
              <p:nvPr/>
            </p:nvSpPr>
            <p:spPr>
              <a:xfrm>
                <a:off x="6458070" y="4306801"/>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46" name="Oval 145">
                <a:extLst>
                  <a:ext uri="{FF2B5EF4-FFF2-40B4-BE49-F238E27FC236}">
                    <a16:creationId xmlns:a16="http://schemas.microsoft.com/office/drawing/2014/main" id="{76F81679-8E19-498D-84B1-FB735C5738C2}"/>
                  </a:ext>
                </a:extLst>
              </p:cNvPr>
              <p:cNvSpPr/>
              <p:nvPr/>
            </p:nvSpPr>
            <p:spPr>
              <a:xfrm>
                <a:off x="6226103" y="4550633"/>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47" name="Oval 146">
                <a:extLst>
                  <a:ext uri="{FF2B5EF4-FFF2-40B4-BE49-F238E27FC236}">
                    <a16:creationId xmlns:a16="http://schemas.microsoft.com/office/drawing/2014/main" id="{55F52455-9117-448B-90A7-48FD3CB06A44}"/>
                  </a:ext>
                </a:extLst>
              </p:cNvPr>
              <p:cNvSpPr/>
              <p:nvPr/>
            </p:nvSpPr>
            <p:spPr>
              <a:xfrm>
                <a:off x="6287476" y="4314332"/>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48" name="Oval 147">
                <a:extLst>
                  <a:ext uri="{FF2B5EF4-FFF2-40B4-BE49-F238E27FC236}">
                    <a16:creationId xmlns:a16="http://schemas.microsoft.com/office/drawing/2014/main" id="{093D08B1-6DC3-43AC-958C-8C2303C74946}"/>
                  </a:ext>
                </a:extLst>
              </p:cNvPr>
              <p:cNvSpPr/>
              <p:nvPr/>
            </p:nvSpPr>
            <p:spPr>
              <a:xfrm>
                <a:off x="5938588" y="4825221"/>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49" name="Oval 148">
                <a:extLst>
                  <a:ext uri="{FF2B5EF4-FFF2-40B4-BE49-F238E27FC236}">
                    <a16:creationId xmlns:a16="http://schemas.microsoft.com/office/drawing/2014/main" id="{7BE6778A-27FA-400B-8E10-0584CFDB4C6A}"/>
                  </a:ext>
                </a:extLst>
              </p:cNvPr>
              <p:cNvSpPr/>
              <p:nvPr/>
            </p:nvSpPr>
            <p:spPr>
              <a:xfrm>
                <a:off x="5808403" y="4919706"/>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50" name="Oval 149">
                <a:extLst>
                  <a:ext uri="{FF2B5EF4-FFF2-40B4-BE49-F238E27FC236}">
                    <a16:creationId xmlns:a16="http://schemas.microsoft.com/office/drawing/2014/main" id="{B59C73B3-585C-4663-B63A-194955AD0149}"/>
                  </a:ext>
                </a:extLst>
              </p:cNvPr>
              <p:cNvSpPr/>
              <p:nvPr/>
            </p:nvSpPr>
            <p:spPr>
              <a:xfrm>
                <a:off x="5684905" y="5124550"/>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51" name="Oval 150">
                <a:extLst>
                  <a:ext uri="{FF2B5EF4-FFF2-40B4-BE49-F238E27FC236}">
                    <a16:creationId xmlns:a16="http://schemas.microsoft.com/office/drawing/2014/main" id="{A75883EC-48EE-4414-A71C-0F3DB5FDDA44}"/>
                  </a:ext>
                </a:extLst>
              </p:cNvPr>
              <p:cNvSpPr/>
              <p:nvPr/>
            </p:nvSpPr>
            <p:spPr>
              <a:xfrm>
                <a:off x="5953046" y="4672402"/>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52" name="Oval 151">
                <a:extLst>
                  <a:ext uri="{FF2B5EF4-FFF2-40B4-BE49-F238E27FC236}">
                    <a16:creationId xmlns:a16="http://schemas.microsoft.com/office/drawing/2014/main" id="{924EBD94-E989-4D53-B8DD-A8D432C64D50}"/>
                  </a:ext>
                </a:extLst>
              </p:cNvPr>
              <p:cNvSpPr/>
              <p:nvPr/>
            </p:nvSpPr>
            <p:spPr>
              <a:xfrm>
                <a:off x="5547948" y="5368548"/>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53" name="Oval 152">
                <a:extLst>
                  <a:ext uri="{FF2B5EF4-FFF2-40B4-BE49-F238E27FC236}">
                    <a16:creationId xmlns:a16="http://schemas.microsoft.com/office/drawing/2014/main" id="{F19AD6FC-608A-4F19-B27C-203DD1C80F67}"/>
                  </a:ext>
                </a:extLst>
              </p:cNvPr>
              <p:cNvSpPr/>
              <p:nvPr/>
            </p:nvSpPr>
            <p:spPr>
              <a:xfrm>
                <a:off x="5438934" y="5301017"/>
                <a:ext cx="70910" cy="70910"/>
              </a:xfrm>
              <a:prstGeom prst="ellipse">
                <a:avLst/>
              </a:prstGeom>
              <a:solidFill>
                <a:schemeClr val="accent5"/>
              </a:solidFill>
              <a:ln w="12700" cap="flat">
                <a:noFill/>
                <a:miter lim="400000"/>
              </a:ln>
              <a:effectLst/>
            </p:spPr>
            <p:txBody>
              <a:bodyPr wrap="square" lIns="35719" tIns="35719" rIns="35719" bIns="35719" numCol="1" anchor="ctr">
                <a:noAutofit/>
              </a:bodyPr>
              <a:lstStyle/>
              <a:p>
                <a:endParaRPr lang="en-US" sz="2250">
                  <a:solidFill>
                    <a:srgbClr val="FFFFFF"/>
                  </a:solidFill>
                  <a:effectLst>
                    <a:outerShdw blurRad="25400" dist="33948" dir="2700000" rotWithShape="0">
                      <a:srgbClr val="3B3936"/>
                    </a:outerShdw>
                  </a:effectLst>
                </a:endParaRPr>
              </a:p>
            </p:txBody>
          </p:sp>
          <p:sp>
            <p:nvSpPr>
              <p:cNvPr id="154" name="Oval 153">
                <a:extLst>
                  <a:ext uri="{FF2B5EF4-FFF2-40B4-BE49-F238E27FC236}">
                    <a16:creationId xmlns:a16="http://schemas.microsoft.com/office/drawing/2014/main" id="{3B053988-6BC0-4ABA-B818-B446D3F57F55}"/>
                  </a:ext>
                </a:extLst>
              </p:cNvPr>
              <p:cNvSpPr/>
              <p:nvPr/>
            </p:nvSpPr>
            <p:spPr>
              <a:xfrm>
                <a:off x="6507833" y="4160570"/>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grpSp>
        <p:cxnSp>
          <p:nvCxnSpPr>
            <p:cNvPr id="121" name="Straight Connector 120">
              <a:extLst>
                <a:ext uri="{FF2B5EF4-FFF2-40B4-BE49-F238E27FC236}">
                  <a16:creationId xmlns:a16="http://schemas.microsoft.com/office/drawing/2014/main" id="{2747846D-F096-453B-8C0B-B5853B255330}"/>
                </a:ext>
              </a:extLst>
            </p:cNvPr>
            <p:cNvCxnSpPr>
              <a:cxnSpLocks/>
            </p:cNvCxnSpPr>
            <p:nvPr/>
          </p:nvCxnSpPr>
          <p:spPr>
            <a:xfrm flipV="1">
              <a:off x="8400102" y="4045620"/>
              <a:ext cx="1476578" cy="1662288"/>
            </a:xfrm>
            <a:prstGeom prst="lin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cxnSp>
        <p:grpSp>
          <p:nvGrpSpPr>
            <p:cNvPr id="99" name="Group 98">
              <a:extLst>
                <a:ext uri="{FF2B5EF4-FFF2-40B4-BE49-F238E27FC236}">
                  <a16:creationId xmlns:a16="http://schemas.microsoft.com/office/drawing/2014/main" id="{AFA39097-1B5F-4000-BBA0-3116C335E3B7}"/>
                </a:ext>
              </a:extLst>
            </p:cNvPr>
            <p:cNvGrpSpPr/>
            <p:nvPr/>
          </p:nvGrpSpPr>
          <p:grpSpPr>
            <a:xfrm>
              <a:off x="7925482" y="3707997"/>
              <a:ext cx="2276575" cy="2456267"/>
              <a:chOff x="1737862" y="4182842"/>
              <a:chExt cx="2276575" cy="2456267"/>
            </a:xfrm>
          </p:grpSpPr>
          <p:grpSp>
            <p:nvGrpSpPr>
              <p:cNvPr id="111" name="Group 110">
                <a:extLst>
                  <a:ext uri="{FF2B5EF4-FFF2-40B4-BE49-F238E27FC236}">
                    <a16:creationId xmlns:a16="http://schemas.microsoft.com/office/drawing/2014/main" id="{749AD0D5-A76E-4D6D-938B-A5CAD6981302}"/>
                  </a:ext>
                </a:extLst>
              </p:cNvPr>
              <p:cNvGrpSpPr/>
              <p:nvPr/>
            </p:nvGrpSpPr>
            <p:grpSpPr>
              <a:xfrm>
                <a:off x="2000604" y="4340881"/>
                <a:ext cx="1787329" cy="1857289"/>
                <a:chOff x="1532665" y="3949138"/>
                <a:chExt cx="1787329" cy="1857289"/>
              </a:xfrm>
            </p:grpSpPr>
            <p:cxnSp>
              <p:nvCxnSpPr>
                <p:cNvPr id="114" name="Straight Connector 113">
                  <a:extLst>
                    <a:ext uri="{FF2B5EF4-FFF2-40B4-BE49-F238E27FC236}">
                      <a16:creationId xmlns:a16="http://schemas.microsoft.com/office/drawing/2014/main" id="{98FA68C7-8015-4D3C-8A00-A5BB9EAA04BE}"/>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AEC0F511-8797-4885-AC8F-2B6BD963B87E}"/>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12" name="Equation">
                    <a:extLst>
                      <a:ext uri="{FF2B5EF4-FFF2-40B4-BE49-F238E27FC236}">
                        <a16:creationId xmlns:a16="http://schemas.microsoft.com/office/drawing/2014/main" id="{8187E110-2DD4-4D07-830F-8C14A69A2BDF}"/>
                      </a:ext>
                    </a:extLst>
                  </p:cNvPr>
                  <p:cNvSpPr txBox="1"/>
                  <p:nvPr/>
                </p:nvSpPr>
                <p:spPr>
                  <a:xfrm>
                    <a:off x="1737862" y="418284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dirty="0">
                      <a:solidFill>
                        <a:srgbClr val="414141"/>
                      </a:solidFill>
                    </a:endParaRPr>
                  </a:p>
                </p:txBody>
              </p:sp>
            </mc:Choice>
            <mc:Fallback xmlns="">
              <p:sp>
                <p:nvSpPr>
                  <p:cNvPr id="112" name="Equation">
                    <a:extLst>
                      <a:ext uri="{FF2B5EF4-FFF2-40B4-BE49-F238E27FC236}">
                        <a16:creationId xmlns:a16="http://schemas.microsoft.com/office/drawing/2014/main" id="{8187E110-2DD4-4D07-830F-8C14A69A2BDF}"/>
                      </a:ext>
                    </a:extLst>
                  </p:cNvPr>
                  <p:cNvSpPr txBox="1">
                    <a:spLocks noRot="1" noChangeAspect="1" noMove="1" noResize="1" noEditPoints="1" noAdjustHandles="1" noChangeArrowheads="1" noChangeShapeType="1" noTextEdit="1"/>
                  </p:cNvSpPr>
                  <p:nvPr/>
                </p:nvSpPr>
                <p:spPr>
                  <a:xfrm>
                    <a:off x="1737862" y="4182842"/>
                    <a:ext cx="189015" cy="271578"/>
                  </a:xfrm>
                  <a:prstGeom prst="rect">
                    <a:avLst/>
                  </a:prstGeom>
                  <a:blipFill>
                    <a:blip r:embed="rId2"/>
                    <a:stretch>
                      <a:fillRect l="-3226" r="-22581" b="-7777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Equation">
                    <a:extLst>
                      <a:ext uri="{FF2B5EF4-FFF2-40B4-BE49-F238E27FC236}">
                        <a16:creationId xmlns:a16="http://schemas.microsoft.com/office/drawing/2014/main" id="{C2AC9587-07B4-4FC4-960C-DE4119E7A3D7}"/>
                      </a:ext>
                    </a:extLst>
                  </p:cNvPr>
                  <p:cNvSpPr txBox="1"/>
                  <p:nvPr/>
                </p:nvSpPr>
                <p:spPr>
                  <a:xfrm>
                    <a:off x="2983834" y="6097871"/>
                    <a:ext cx="1030603" cy="54123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600" i="1">
                              <a:solidFill>
                                <a:srgbClr val="414040"/>
                              </a:solidFill>
                              <a:latin typeface="Cambria Math" panose="02040503050406030204" pitchFamily="18" charset="0"/>
                            </a:rPr>
                            <m:t>𝜙</m:t>
                          </m:r>
                          <m:r>
                            <a:rPr lang="en-US" sz="3600" i="1">
                              <a:solidFill>
                                <a:srgbClr val="414040"/>
                              </a:solidFill>
                              <a:latin typeface="Cambria Math" panose="02040503050406030204" pitchFamily="18" charset="0"/>
                            </a:rPr>
                            <m:t>(</m:t>
                          </m:r>
                          <m:r>
                            <a:rPr lang="en-US" sz="3300" i="1">
                              <a:solidFill>
                                <a:srgbClr val="414040"/>
                              </a:solidFill>
                              <a:latin typeface="Cambria Math" panose="02040503050406030204" pitchFamily="18" charset="0"/>
                            </a:rPr>
                            <m:t>𝑥</m:t>
                          </m:r>
                          <m:r>
                            <a:rPr lang="en-US" sz="3300" i="1">
                              <a:solidFill>
                                <a:srgbClr val="414040"/>
                              </a:solidFill>
                              <a:latin typeface="Cambria Math" panose="02040503050406030204" pitchFamily="18" charset="0"/>
                            </a:rPr>
                            <m:t>)</m:t>
                          </m:r>
                        </m:oMath>
                      </m:oMathPara>
                    </a14:m>
                    <a:endParaRPr lang="en-US" sz="3300" dirty="0">
                      <a:solidFill>
                        <a:srgbClr val="414141"/>
                      </a:solidFill>
                    </a:endParaRPr>
                  </a:p>
                </p:txBody>
              </p:sp>
            </mc:Choice>
            <mc:Fallback xmlns="">
              <p:sp>
                <p:nvSpPr>
                  <p:cNvPr id="113" name="Equation">
                    <a:extLst>
                      <a:ext uri="{FF2B5EF4-FFF2-40B4-BE49-F238E27FC236}">
                        <a16:creationId xmlns:a16="http://schemas.microsoft.com/office/drawing/2014/main" id="{C2AC9587-07B4-4FC4-960C-DE4119E7A3D7}"/>
                      </a:ext>
                    </a:extLst>
                  </p:cNvPr>
                  <p:cNvSpPr txBox="1">
                    <a:spLocks noRot="1" noChangeAspect="1" noMove="1" noResize="1" noEditPoints="1" noAdjustHandles="1" noChangeArrowheads="1" noChangeShapeType="1" noTextEdit="1"/>
                  </p:cNvSpPr>
                  <p:nvPr/>
                </p:nvSpPr>
                <p:spPr>
                  <a:xfrm>
                    <a:off x="2983834" y="6097871"/>
                    <a:ext cx="1030603" cy="541238"/>
                  </a:xfrm>
                  <a:prstGeom prst="rect">
                    <a:avLst/>
                  </a:prstGeom>
                  <a:blipFill>
                    <a:blip r:embed="rId3"/>
                    <a:stretch>
                      <a:fillRect/>
                    </a:stretch>
                  </a:blipFill>
                  <a:ln w="12700" cap="flat">
                    <a:noFill/>
                    <a:miter lim="400000"/>
                  </a:ln>
                  <a:effectLst/>
                </p:spPr>
                <p:txBody>
                  <a:bodyPr/>
                  <a:lstStyle/>
                  <a:p>
                    <a:r>
                      <a:rPr lang="en-US">
                        <a:noFill/>
                      </a:rPr>
                      <a:t> </a:t>
                    </a:r>
                  </a:p>
                </p:txBody>
              </p:sp>
            </mc:Fallback>
          </mc:AlternateContent>
        </p:grpSp>
      </p:grpSp>
      <p:grpSp>
        <p:nvGrpSpPr>
          <p:cNvPr id="4" name="Group 3">
            <a:extLst>
              <a:ext uri="{FF2B5EF4-FFF2-40B4-BE49-F238E27FC236}">
                <a16:creationId xmlns:a16="http://schemas.microsoft.com/office/drawing/2014/main" id="{4DA18D68-911B-43DA-9353-97A093BC302B}"/>
              </a:ext>
            </a:extLst>
          </p:cNvPr>
          <p:cNvGrpSpPr/>
          <p:nvPr/>
        </p:nvGrpSpPr>
        <p:grpSpPr>
          <a:xfrm>
            <a:off x="765200" y="1848460"/>
            <a:ext cx="10463437" cy="1299439"/>
            <a:chOff x="844043" y="1848460"/>
            <a:chExt cx="10463437" cy="1299439"/>
          </a:xfrm>
        </p:grpSpPr>
        <p:grpSp>
          <p:nvGrpSpPr>
            <p:cNvPr id="124" name="Group 123">
              <a:extLst>
                <a:ext uri="{FF2B5EF4-FFF2-40B4-BE49-F238E27FC236}">
                  <a16:creationId xmlns:a16="http://schemas.microsoft.com/office/drawing/2014/main" id="{53FC50DC-68F2-4EF7-BD2A-8837DA1CCD1F}"/>
                </a:ext>
              </a:extLst>
            </p:cNvPr>
            <p:cNvGrpSpPr/>
            <p:nvPr/>
          </p:nvGrpSpPr>
          <p:grpSpPr>
            <a:xfrm>
              <a:off x="4923790" y="1848460"/>
              <a:ext cx="6383690" cy="1298130"/>
              <a:chOff x="1972081" y="1848460"/>
              <a:chExt cx="6383690" cy="1298130"/>
            </a:xfrm>
          </p:grpSpPr>
          <p:sp>
            <p:nvSpPr>
              <p:cNvPr id="8" name="Equation"/>
              <p:cNvSpPr txBox="1"/>
              <p:nvPr/>
            </p:nvSpPr>
            <p:spPr>
              <a:xfrm>
                <a:off x="7922689" y="196573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 name="Regression"/>
              <p:cNvSpPr txBox="1"/>
              <p:nvPr/>
            </p:nvSpPr>
            <p:spPr>
              <a:xfrm>
                <a:off x="4937495" y="2512544"/>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23" name="Group 122">
                <a:extLst>
                  <a:ext uri="{FF2B5EF4-FFF2-40B4-BE49-F238E27FC236}">
                    <a16:creationId xmlns:a16="http://schemas.microsoft.com/office/drawing/2014/main" id="{B1E6F332-085F-4CE8-B482-4504BC5C77CF}"/>
                  </a:ext>
                </a:extLst>
              </p:cNvPr>
              <p:cNvGrpSpPr/>
              <p:nvPr/>
            </p:nvGrpSpPr>
            <p:grpSpPr>
              <a:xfrm>
                <a:off x="1972081" y="1848460"/>
                <a:ext cx="6383690" cy="1298130"/>
                <a:chOff x="1972081" y="1848460"/>
                <a:chExt cx="6383690" cy="1298130"/>
              </a:xfrm>
            </p:grpSpPr>
            <p:grpSp>
              <p:nvGrpSpPr>
                <p:cNvPr id="50" name="Group 49"/>
                <p:cNvGrpSpPr/>
                <p:nvPr/>
              </p:nvGrpSpPr>
              <p:grpSpPr>
                <a:xfrm>
                  <a:off x="1972081" y="1848460"/>
                  <a:ext cx="6383690" cy="1298130"/>
                  <a:chOff x="1772414" y="1860037"/>
                  <a:chExt cx="6142833" cy="1298130"/>
                </a:xfrm>
              </p:grpSpPr>
              <mc:AlternateContent xmlns:mc="http://schemas.openxmlformats.org/markup-compatibility/2006" xmlns:a14="http://schemas.microsoft.com/office/drawing/2010/main">
                <mc:Choice Requires="a14">
                  <p:sp>
                    <p:nvSpPr>
                      <p:cNvPr id="5" name="Equation"/>
                      <p:cNvSpPr txBox="1"/>
                      <p:nvPr/>
                    </p:nvSpPr>
                    <p:spPr>
                      <a:xfrm>
                        <a:off x="1772414" y="1905555"/>
                        <a:ext cx="2063586" cy="1107996"/>
                      </a:xfrm>
                      <a:prstGeom prst="rect">
                        <a:avLst/>
                      </a:prstGeom>
                      <a:ln w="12700">
                        <a:miter lim="400000"/>
                      </a:ln>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7200" i="1">
                                  <a:solidFill>
                                    <a:srgbClr val="414040"/>
                                  </a:solidFill>
                                  <a:latin typeface="Cambria Math" panose="02040503050406030204" pitchFamily="18" charset="0"/>
                                </a:rPr>
                                <m:t>𝜙</m:t>
                              </m:r>
                              <m:r>
                                <a:rPr lang="en-US" sz="7200" i="1">
                                  <a:solidFill>
                                    <a:srgbClr val="414040"/>
                                  </a:solidFill>
                                  <a:latin typeface="Cambria Math" panose="02040503050406030204" pitchFamily="18" charset="0"/>
                                </a:rPr>
                                <m:t>(</m:t>
                              </m:r>
                              <m:r>
                                <a:rPr lang="en-US" sz="7200" i="1">
                                  <a:solidFill>
                                    <a:srgbClr val="414040"/>
                                  </a:solidFill>
                                  <a:latin typeface="Cambria Math" panose="02040503050406030204" pitchFamily="18" charset="0"/>
                                </a:rPr>
                                <m:t>𝑥</m:t>
                              </m:r>
                              <m:r>
                                <a:rPr lang="en-US" sz="7200" i="1">
                                  <a:solidFill>
                                    <a:srgbClr val="414040"/>
                                  </a:solidFill>
                                  <a:latin typeface="Cambria Math" panose="02040503050406030204" pitchFamily="18" charset="0"/>
                                </a:rPr>
                                <m:t>)</m:t>
                              </m:r>
                            </m:oMath>
                          </m:oMathPara>
                        </a14:m>
                        <a:endParaRPr lang="en-US" sz="7200" dirty="0">
                          <a:solidFill>
                            <a:srgbClr val="414141"/>
                          </a:solidFill>
                        </a:endParaRPr>
                      </a:p>
                    </p:txBody>
                  </p:sp>
                </mc:Choice>
                <mc:Fallback xmlns="">
                  <p:sp>
                    <p:nvSpPr>
                      <p:cNvPr id="5" name="Equation"/>
                      <p:cNvSpPr txBox="1">
                        <a:spLocks noRot="1" noChangeAspect="1" noMove="1" noResize="1" noEditPoints="1" noAdjustHandles="1" noChangeArrowheads="1" noChangeShapeType="1" noTextEdit="1"/>
                      </p:cNvSpPr>
                      <p:nvPr/>
                    </p:nvSpPr>
                    <p:spPr>
                      <a:xfrm>
                        <a:off x="1772414" y="1905555"/>
                        <a:ext cx="2063586" cy="1107996"/>
                      </a:xfrm>
                      <a:prstGeom prst="rect">
                        <a:avLst/>
                      </a:prstGeom>
                      <a:blipFill>
                        <a:blip r:embed="rId4"/>
                        <a:stretch>
                          <a:fillRect/>
                        </a:stretch>
                      </a:blipFill>
                      <a:ln w="12700">
                        <a:miter lim="400000"/>
                      </a:ln>
                    </p:spPr>
                    <p:txBody>
                      <a:bodyPr/>
                      <a:lstStyle/>
                      <a:p>
                        <a:r>
                          <a:rPr lang="en-US">
                            <a:noFill/>
                          </a:rPr>
                          <a:t> </a:t>
                        </a:r>
                      </a:p>
                    </p:txBody>
                  </p:sp>
                </mc:Fallback>
              </mc:AlternateContent>
              <p:sp>
                <p:nvSpPr>
                  <p:cNvPr id="6" name="Rounded Rectangle"/>
                  <p:cNvSpPr/>
                  <p:nvPr/>
                </p:nvSpPr>
                <p:spPr>
                  <a:xfrm>
                    <a:off x="4735596" y="1860037"/>
                    <a:ext cx="1546106"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7" name="Line"/>
                  <p:cNvSpPr/>
                  <p:nvPr/>
                </p:nvSpPr>
                <p:spPr>
                  <a:xfrm>
                    <a:off x="3779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9" name="Line"/>
                  <p:cNvSpPr/>
                  <p:nvPr/>
                </p:nvSpPr>
                <p:spPr>
                  <a:xfrm>
                    <a:off x="6483203"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5" name="Linear"/>
                  <p:cNvSpPr txBox="1"/>
                  <p:nvPr/>
                </p:nvSpPr>
                <p:spPr>
                  <a:xfrm>
                    <a:off x="5694871" y="2296644"/>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endParaRPr dirty="0">
                      <a:latin typeface="Karla" pitchFamily="2" charset="0"/>
                    </a:endParaRPr>
                  </a:p>
                </p:txBody>
              </p:sp>
              <mc:AlternateContent xmlns:mc="http://schemas.openxmlformats.org/markup-compatibility/2006" xmlns:a14="http://schemas.microsoft.com/office/drawing/2010/main">
                <mc:Choice Requires="a14">
                  <p:sp>
                    <p:nvSpPr>
                      <p:cNvPr id="48" name="Equation"/>
                      <p:cNvSpPr txBox="1"/>
                      <p:nvPr/>
                    </p:nvSpPr>
                    <p:spPr>
                      <a:xfrm>
                        <a:off x="7225699" y="190927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48" name="Equation"/>
                      <p:cNvSpPr txBox="1">
                        <a:spLocks noRot="1" noChangeAspect="1" noMove="1" noResize="1" noEditPoints="1" noAdjustHandles="1" noChangeArrowheads="1" noChangeShapeType="1" noTextEdit="1"/>
                      </p:cNvSpPr>
                      <p:nvPr/>
                    </p:nvSpPr>
                    <p:spPr>
                      <a:xfrm>
                        <a:off x="7225699" y="1909279"/>
                        <a:ext cx="689548" cy="1031051"/>
                      </a:xfrm>
                      <a:prstGeom prst="rect">
                        <a:avLst/>
                      </a:prstGeom>
                      <a:blipFill>
                        <a:blip r:embed="rId5"/>
                        <a:stretch>
                          <a:fillRect/>
                        </a:stretch>
                      </a:blipFill>
                      <a:ln w="12700">
                        <a:miter lim="400000"/>
                      </a:ln>
                    </p:spPr>
                    <p:txBody>
                      <a:bodyPr/>
                      <a:lstStyle/>
                      <a:p>
                        <a:r>
                          <a:rPr lang="en-US">
                            <a:noFill/>
                          </a:rPr>
                          <a:t> </a:t>
                        </a:r>
                      </a:p>
                    </p:txBody>
                  </p:sp>
                </mc:Fallback>
              </mc:AlternateContent>
            </p:grpSp>
            <p:sp>
              <p:nvSpPr>
                <p:cNvPr id="91" name="Rectangle 90">
                  <a:extLst>
                    <a:ext uri="{FF2B5EF4-FFF2-40B4-BE49-F238E27FC236}">
                      <a16:creationId xmlns:a16="http://schemas.microsoft.com/office/drawing/2014/main" id="{33CB04C0-5BA3-4163-866C-25403376F858}"/>
                    </a:ext>
                  </a:extLst>
                </p:cNvPr>
                <p:cNvSpPr/>
                <p:nvPr/>
              </p:nvSpPr>
              <p:spPr>
                <a:xfrm>
                  <a:off x="5001391" y="2063584"/>
                  <a:ext cx="1726509" cy="769441"/>
                </a:xfrm>
                <a:prstGeom prst="rect">
                  <a:avLst/>
                </a:prstGeom>
              </p:spPr>
              <p:txBody>
                <a:bodyPr wrap="square">
                  <a:spAutoFit/>
                </a:bodyPr>
                <a:lstStyle/>
                <a:p>
                  <a:pPr algn="ctr"/>
                  <a:r>
                    <a:rPr lang="en-US" sz="2200" dirty="0">
                      <a:solidFill>
                        <a:schemeClr val="accent2">
                          <a:hueOff val="597264"/>
                          <a:satOff val="5158"/>
                          <a:lumOff val="-17289"/>
                        </a:schemeClr>
                      </a:solidFill>
                      <a:latin typeface="Karla" pitchFamily="2" charset="0"/>
                    </a:rPr>
                    <a:t>Linear </a:t>
                  </a:r>
                </a:p>
                <a:p>
                  <a:pPr algn="ctr"/>
                  <a:r>
                    <a:rPr lang="en-US" sz="2200" dirty="0">
                      <a:solidFill>
                        <a:schemeClr val="accent2">
                          <a:hueOff val="597264"/>
                          <a:satOff val="5158"/>
                          <a:lumOff val="-17289"/>
                        </a:schemeClr>
                      </a:solidFill>
                      <a:latin typeface="Karla" pitchFamily="2" charset="0"/>
                    </a:rPr>
                    <a:t>Regression</a:t>
                  </a:r>
                </a:p>
              </p:txBody>
            </p:sp>
          </p:grpSp>
        </p:grpSp>
        <mc:AlternateContent xmlns:mc="http://schemas.openxmlformats.org/markup-compatibility/2006" xmlns:a14="http://schemas.microsoft.com/office/drawing/2010/main">
          <mc:Choice Requires="a14">
            <p:sp>
              <p:nvSpPr>
                <p:cNvPr id="57" name="Equation">
                  <a:extLst>
                    <a:ext uri="{FF2B5EF4-FFF2-40B4-BE49-F238E27FC236}">
                      <a16:creationId xmlns:a16="http://schemas.microsoft.com/office/drawing/2014/main" id="{6D83DFA1-440A-4E50-898E-4EB7D6329451}"/>
                    </a:ext>
                  </a:extLst>
                </p:cNvPr>
                <p:cNvSpPr txBox="1"/>
                <p:nvPr/>
              </p:nvSpPr>
              <p:spPr>
                <a:xfrm>
                  <a:off x="844043" y="1895287"/>
                  <a:ext cx="703391"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xmlns="">
            <p:sp>
              <p:nvSpPr>
                <p:cNvPr id="57" name="Equation">
                  <a:extLst>
                    <a:ext uri="{FF2B5EF4-FFF2-40B4-BE49-F238E27FC236}">
                      <a16:creationId xmlns:a16="http://schemas.microsoft.com/office/drawing/2014/main" id="{6D83DFA1-440A-4E50-898E-4EB7D6329451}"/>
                    </a:ext>
                  </a:extLst>
                </p:cNvPr>
                <p:cNvSpPr txBox="1">
                  <a:spLocks noRot="1" noChangeAspect="1" noMove="1" noResize="1" noEditPoints="1" noAdjustHandles="1" noChangeArrowheads="1" noChangeShapeType="1" noTextEdit="1"/>
                </p:cNvSpPr>
                <p:nvPr/>
              </p:nvSpPr>
              <p:spPr>
                <a:xfrm>
                  <a:off x="844043" y="1895287"/>
                  <a:ext cx="703391" cy="1031051"/>
                </a:xfrm>
                <a:prstGeom prst="rect">
                  <a:avLst/>
                </a:prstGeom>
                <a:blipFill>
                  <a:blip r:embed="rId6"/>
                  <a:stretch>
                    <a:fillRect/>
                  </a:stretch>
                </a:blipFill>
                <a:ln w="12700">
                  <a:miter lim="400000"/>
                </a:ln>
              </p:spPr>
              <p:txBody>
                <a:bodyPr/>
                <a:lstStyle/>
                <a:p>
                  <a:r>
                    <a:rPr lang="en-US">
                      <a:noFill/>
                    </a:rPr>
                    <a:t> </a:t>
                  </a:r>
                </a:p>
              </p:txBody>
            </p:sp>
          </mc:Fallback>
        </mc:AlternateContent>
        <p:sp>
          <p:nvSpPr>
            <p:cNvPr id="60" name="Rounded Rectangle">
              <a:extLst>
                <a:ext uri="{FF2B5EF4-FFF2-40B4-BE49-F238E27FC236}">
                  <a16:creationId xmlns:a16="http://schemas.microsoft.com/office/drawing/2014/main" id="{4F905026-9A74-461C-AA53-2C7881674CB8}"/>
                </a:ext>
              </a:extLst>
            </p:cNvPr>
            <p:cNvSpPr/>
            <p:nvPr/>
          </p:nvSpPr>
          <p:spPr>
            <a:xfrm>
              <a:off x="2432248" y="1849769"/>
              <a:ext cx="1606728"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61" name="Line">
              <a:extLst>
                <a:ext uri="{FF2B5EF4-FFF2-40B4-BE49-F238E27FC236}">
                  <a16:creationId xmlns:a16="http://schemas.microsoft.com/office/drawing/2014/main" id="{7CAF32D9-D3A5-4FBD-A92E-AFD227D685D8}"/>
                </a:ext>
              </a:extLst>
            </p:cNvPr>
            <p:cNvSpPr/>
            <p:nvPr/>
          </p:nvSpPr>
          <p:spPr>
            <a:xfrm>
              <a:off x="1576590" y="2476172"/>
              <a:ext cx="702293"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2" name="Line">
              <a:extLst>
                <a:ext uri="{FF2B5EF4-FFF2-40B4-BE49-F238E27FC236}">
                  <a16:creationId xmlns:a16="http://schemas.microsoft.com/office/drawing/2014/main" id="{F383B54F-C3EC-4EDF-8A30-4C9C49B1C6DC}"/>
                </a:ext>
              </a:extLst>
            </p:cNvPr>
            <p:cNvSpPr/>
            <p:nvPr/>
          </p:nvSpPr>
          <p:spPr>
            <a:xfrm>
              <a:off x="4248378" y="2476172"/>
              <a:ext cx="702293"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3" name="Rectangle 62">
              <a:extLst>
                <a:ext uri="{FF2B5EF4-FFF2-40B4-BE49-F238E27FC236}">
                  <a16:creationId xmlns:a16="http://schemas.microsoft.com/office/drawing/2014/main" id="{19BC3B66-AC41-4A09-92E7-EA42B9F3D86B}"/>
                </a:ext>
              </a:extLst>
            </p:cNvPr>
            <p:cNvSpPr/>
            <p:nvPr/>
          </p:nvSpPr>
          <p:spPr>
            <a:xfrm>
              <a:off x="2382193" y="2191957"/>
              <a:ext cx="1726509" cy="584775"/>
            </a:xfrm>
            <a:prstGeom prst="rect">
              <a:avLst/>
            </a:prstGeom>
          </p:spPr>
          <p:txBody>
            <a:bodyPr wrap="square">
              <a:spAutoFit/>
            </a:bodyPr>
            <a:lstStyle/>
            <a:p>
              <a:pPr algn="ctr"/>
              <a:r>
                <a:rPr lang="en-US" sz="1600" dirty="0">
                  <a:solidFill>
                    <a:schemeClr val="accent2">
                      <a:hueOff val="597264"/>
                      <a:satOff val="5158"/>
                      <a:lumOff val="-17289"/>
                    </a:schemeClr>
                  </a:solidFill>
                  <a:latin typeface="Karla" pitchFamily="2" charset="0"/>
                </a:rPr>
                <a:t>Learn</a:t>
              </a:r>
            </a:p>
            <a:p>
              <a:pPr algn="ctr"/>
              <a:r>
                <a:rPr lang="en-US" sz="1600" dirty="0">
                  <a:solidFill>
                    <a:schemeClr val="accent2">
                      <a:hueOff val="597264"/>
                      <a:satOff val="5158"/>
                      <a:lumOff val="-17289"/>
                    </a:schemeClr>
                  </a:solidFill>
                  <a:latin typeface="Karla" pitchFamily="2" charset="0"/>
                </a:rPr>
                <a:t>Representation</a:t>
              </a:r>
            </a:p>
          </p:txBody>
        </p:sp>
      </p:grpSp>
      <p:grpSp>
        <p:nvGrpSpPr>
          <p:cNvPr id="118" name="Group 117">
            <a:extLst>
              <a:ext uri="{FF2B5EF4-FFF2-40B4-BE49-F238E27FC236}">
                <a16:creationId xmlns:a16="http://schemas.microsoft.com/office/drawing/2014/main" id="{41FA4999-3B6A-42AC-B29E-BF8B4C8E6513}"/>
              </a:ext>
            </a:extLst>
          </p:cNvPr>
          <p:cNvGrpSpPr/>
          <p:nvPr/>
        </p:nvGrpSpPr>
        <p:grpSpPr>
          <a:xfrm>
            <a:off x="1632044" y="3713411"/>
            <a:ext cx="2096301" cy="2422860"/>
            <a:chOff x="1737862" y="4182842"/>
            <a:chExt cx="2096301" cy="2422860"/>
          </a:xfrm>
        </p:grpSpPr>
        <p:sp>
          <p:nvSpPr>
            <p:cNvPr id="119" name="Circle">
              <a:extLst>
                <a:ext uri="{FF2B5EF4-FFF2-40B4-BE49-F238E27FC236}">
                  <a16:creationId xmlns:a16="http://schemas.microsoft.com/office/drawing/2014/main" id="{86961B12-60F4-41E9-8911-7BB83F2B8C4B}"/>
                </a:ext>
              </a:extLst>
            </p:cNvPr>
            <p:cNvSpPr/>
            <p:nvPr/>
          </p:nvSpPr>
          <p:spPr>
            <a:xfrm>
              <a:off x="2188183" y="604160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nvGrpSpPr>
            <p:cNvPr id="120" name="Group 119">
              <a:extLst>
                <a:ext uri="{FF2B5EF4-FFF2-40B4-BE49-F238E27FC236}">
                  <a16:creationId xmlns:a16="http://schemas.microsoft.com/office/drawing/2014/main" id="{F0D1ED97-CDD7-4E8B-BE93-260F60C138F4}"/>
                </a:ext>
              </a:extLst>
            </p:cNvPr>
            <p:cNvGrpSpPr/>
            <p:nvPr/>
          </p:nvGrpSpPr>
          <p:grpSpPr>
            <a:xfrm>
              <a:off x="1737862" y="4182842"/>
              <a:ext cx="2096301" cy="2422860"/>
              <a:chOff x="1737862" y="4182842"/>
              <a:chExt cx="2096301" cy="2422860"/>
            </a:xfrm>
          </p:grpSpPr>
          <p:grpSp>
            <p:nvGrpSpPr>
              <p:cNvPr id="136" name="Group 135">
                <a:extLst>
                  <a:ext uri="{FF2B5EF4-FFF2-40B4-BE49-F238E27FC236}">
                    <a16:creationId xmlns:a16="http://schemas.microsoft.com/office/drawing/2014/main" id="{9964273C-BA94-448B-A0F9-31AF21167AA0}"/>
                  </a:ext>
                </a:extLst>
              </p:cNvPr>
              <p:cNvGrpSpPr/>
              <p:nvPr/>
            </p:nvGrpSpPr>
            <p:grpSpPr>
              <a:xfrm>
                <a:off x="2000604" y="4340881"/>
                <a:ext cx="1787329" cy="1857289"/>
                <a:chOff x="1532665" y="3949138"/>
                <a:chExt cx="1787329" cy="1857289"/>
              </a:xfrm>
            </p:grpSpPr>
            <p:cxnSp>
              <p:nvCxnSpPr>
                <p:cNvPr id="139" name="Straight Connector 138">
                  <a:extLst>
                    <a:ext uri="{FF2B5EF4-FFF2-40B4-BE49-F238E27FC236}">
                      <a16:creationId xmlns:a16="http://schemas.microsoft.com/office/drawing/2014/main" id="{8B90800B-FA40-4238-8361-B1DCC9D87A1C}"/>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742EFA81-DEF0-4D79-87BA-8FC4051656C2}"/>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37" name="Equation">
                    <a:extLst>
                      <a:ext uri="{FF2B5EF4-FFF2-40B4-BE49-F238E27FC236}">
                        <a16:creationId xmlns:a16="http://schemas.microsoft.com/office/drawing/2014/main" id="{44227EAB-032A-4536-80EC-5CB828918C1E}"/>
                      </a:ext>
                    </a:extLst>
                  </p:cNvPr>
                  <p:cNvSpPr txBox="1"/>
                  <p:nvPr/>
                </p:nvSpPr>
                <p:spPr>
                  <a:xfrm>
                    <a:off x="1737862" y="418284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dirty="0">
                      <a:solidFill>
                        <a:srgbClr val="414141"/>
                      </a:solidFill>
                    </a:endParaRPr>
                  </a:p>
                </p:txBody>
              </p:sp>
            </mc:Choice>
            <mc:Fallback xmlns="">
              <p:sp>
                <p:nvSpPr>
                  <p:cNvPr id="137" name="Equation">
                    <a:extLst>
                      <a:ext uri="{FF2B5EF4-FFF2-40B4-BE49-F238E27FC236}">
                        <a16:creationId xmlns:a16="http://schemas.microsoft.com/office/drawing/2014/main" id="{44227EAB-032A-4536-80EC-5CB828918C1E}"/>
                      </a:ext>
                    </a:extLst>
                  </p:cNvPr>
                  <p:cNvSpPr txBox="1">
                    <a:spLocks noRot="1" noChangeAspect="1" noMove="1" noResize="1" noEditPoints="1" noAdjustHandles="1" noChangeArrowheads="1" noChangeShapeType="1" noTextEdit="1"/>
                  </p:cNvSpPr>
                  <p:nvPr/>
                </p:nvSpPr>
                <p:spPr>
                  <a:xfrm>
                    <a:off x="1737862" y="4182842"/>
                    <a:ext cx="189015" cy="271578"/>
                  </a:xfrm>
                  <a:prstGeom prst="rect">
                    <a:avLst/>
                  </a:prstGeom>
                  <a:blipFill>
                    <a:blip r:embed="rId7"/>
                    <a:stretch>
                      <a:fillRect l="-3226" r="-22581" b="-7777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Equation">
                    <a:extLst>
                      <a:ext uri="{FF2B5EF4-FFF2-40B4-BE49-F238E27FC236}">
                        <a16:creationId xmlns:a16="http://schemas.microsoft.com/office/drawing/2014/main" id="{91AD232C-081C-44A1-A8CF-FA233D9C981E}"/>
                      </a:ext>
                    </a:extLst>
                  </p:cNvPr>
                  <p:cNvSpPr txBox="1"/>
                  <p:nvPr/>
                </p:nvSpPr>
                <p:spPr>
                  <a:xfrm>
                    <a:off x="3499136" y="6097871"/>
                    <a:ext cx="335027" cy="507831"/>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300" b="0" i="1" smtClean="0">
                              <a:solidFill>
                                <a:srgbClr val="414040"/>
                              </a:solidFill>
                              <a:latin typeface="Cambria Math" panose="02040503050406030204" pitchFamily="18" charset="0"/>
                            </a:rPr>
                            <m:t>𝑥</m:t>
                          </m:r>
                        </m:oMath>
                      </m:oMathPara>
                    </a14:m>
                    <a:endParaRPr sz="3300" dirty="0">
                      <a:solidFill>
                        <a:srgbClr val="414141"/>
                      </a:solidFill>
                    </a:endParaRPr>
                  </a:p>
                </p:txBody>
              </p:sp>
            </mc:Choice>
            <mc:Fallback xmlns="">
              <p:sp>
                <p:nvSpPr>
                  <p:cNvPr id="138" name="Equation">
                    <a:extLst>
                      <a:ext uri="{FF2B5EF4-FFF2-40B4-BE49-F238E27FC236}">
                        <a16:creationId xmlns:a16="http://schemas.microsoft.com/office/drawing/2014/main" id="{91AD232C-081C-44A1-A8CF-FA233D9C981E}"/>
                      </a:ext>
                    </a:extLst>
                  </p:cNvPr>
                  <p:cNvSpPr txBox="1">
                    <a:spLocks noRot="1" noChangeAspect="1" noMove="1" noResize="1" noEditPoints="1" noAdjustHandles="1" noChangeArrowheads="1" noChangeShapeType="1" noTextEdit="1"/>
                  </p:cNvSpPr>
                  <p:nvPr/>
                </p:nvSpPr>
                <p:spPr>
                  <a:xfrm>
                    <a:off x="3499136" y="6097871"/>
                    <a:ext cx="335027" cy="507831"/>
                  </a:xfrm>
                  <a:prstGeom prst="rect">
                    <a:avLst/>
                  </a:prstGeom>
                  <a:blipFill>
                    <a:blip r:embed="rId8"/>
                    <a:stretch>
                      <a:fillRect/>
                    </a:stretch>
                  </a:blipFill>
                  <a:ln w="12700" cap="flat">
                    <a:noFill/>
                    <a:miter lim="400000"/>
                  </a:ln>
                  <a:effectLst/>
                </p:spPr>
                <p:txBody>
                  <a:bodyPr/>
                  <a:lstStyle/>
                  <a:p>
                    <a:r>
                      <a:rPr lang="en-US">
                        <a:noFill/>
                      </a:rPr>
                      <a:t> </a:t>
                    </a:r>
                  </a:p>
                </p:txBody>
              </p:sp>
            </mc:Fallback>
          </mc:AlternateContent>
        </p:grpSp>
        <p:sp>
          <p:nvSpPr>
            <p:cNvPr id="126" name="Oval 125">
              <a:extLst>
                <a:ext uri="{FF2B5EF4-FFF2-40B4-BE49-F238E27FC236}">
                  <a16:creationId xmlns:a16="http://schemas.microsoft.com/office/drawing/2014/main" id="{5DE8D562-15C0-4B69-977E-85BDBB9B95F9}"/>
                </a:ext>
              </a:extLst>
            </p:cNvPr>
            <p:cNvSpPr/>
            <p:nvPr/>
          </p:nvSpPr>
          <p:spPr>
            <a:xfrm>
              <a:off x="3460075" y="4790556"/>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27" name="Oval 126">
              <a:extLst>
                <a:ext uri="{FF2B5EF4-FFF2-40B4-BE49-F238E27FC236}">
                  <a16:creationId xmlns:a16="http://schemas.microsoft.com/office/drawing/2014/main" id="{FEFB1DE8-5549-4F42-A748-ACAB1F61B8F6}"/>
                </a:ext>
              </a:extLst>
            </p:cNvPr>
            <p:cNvSpPr/>
            <p:nvPr/>
          </p:nvSpPr>
          <p:spPr>
            <a:xfrm>
              <a:off x="3228108" y="5034388"/>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28" name="Oval 127">
              <a:extLst>
                <a:ext uri="{FF2B5EF4-FFF2-40B4-BE49-F238E27FC236}">
                  <a16:creationId xmlns:a16="http://schemas.microsoft.com/office/drawing/2014/main" id="{AD9BC3F0-0780-4C11-86DB-30519027D565}"/>
                </a:ext>
              </a:extLst>
            </p:cNvPr>
            <p:cNvSpPr/>
            <p:nvPr/>
          </p:nvSpPr>
          <p:spPr>
            <a:xfrm>
              <a:off x="3289481" y="5223388"/>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29" name="Oval 128">
              <a:extLst>
                <a:ext uri="{FF2B5EF4-FFF2-40B4-BE49-F238E27FC236}">
                  <a16:creationId xmlns:a16="http://schemas.microsoft.com/office/drawing/2014/main" id="{7E613721-4D5E-4805-8640-1069D1C5160B}"/>
                </a:ext>
              </a:extLst>
            </p:cNvPr>
            <p:cNvSpPr/>
            <p:nvPr/>
          </p:nvSpPr>
          <p:spPr>
            <a:xfrm>
              <a:off x="3054006" y="5330240"/>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30" name="Oval 129">
              <a:extLst>
                <a:ext uri="{FF2B5EF4-FFF2-40B4-BE49-F238E27FC236}">
                  <a16:creationId xmlns:a16="http://schemas.microsoft.com/office/drawing/2014/main" id="{BF0DAD59-B4CA-4B01-B8A1-EADCDCA23B60}"/>
                </a:ext>
              </a:extLst>
            </p:cNvPr>
            <p:cNvSpPr/>
            <p:nvPr/>
          </p:nvSpPr>
          <p:spPr>
            <a:xfrm>
              <a:off x="2994704" y="5566491"/>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31" name="Oval 130">
              <a:extLst>
                <a:ext uri="{FF2B5EF4-FFF2-40B4-BE49-F238E27FC236}">
                  <a16:creationId xmlns:a16="http://schemas.microsoft.com/office/drawing/2014/main" id="{721F07F8-135B-41F1-BFD6-7348F99BB888}"/>
                </a:ext>
              </a:extLst>
            </p:cNvPr>
            <p:cNvSpPr/>
            <p:nvPr/>
          </p:nvSpPr>
          <p:spPr>
            <a:xfrm>
              <a:off x="2686910" y="5608305"/>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32" name="Oval 131">
              <a:extLst>
                <a:ext uri="{FF2B5EF4-FFF2-40B4-BE49-F238E27FC236}">
                  <a16:creationId xmlns:a16="http://schemas.microsoft.com/office/drawing/2014/main" id="{B57A1604-0AB4-4217-B324-B0A95C6FEF18}"/>
                </a:ext>
              </a:extLst>
            </p:cNvPr>
            <p:cNvSpPr/>
            <p:nvPr/>
          </p:nvSpPr>
          <p:spPr>
            <a:xfrm>
              <a:off x="2955051" y="5879174"/>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33" name="Oval 132">
              <a:extLst>
                <a:ext uri="{FF2B5EF4-FFF2-40B4-BE49-F238E27FC236}">
                  <a16:creationId xmlns:a16="http://schemas.microsoft.com/office/drawing/2014/main" id="{87758A81-16A2-4B18-9222-046892C418FE}"/>
                </a:ext>
              </a:extLst>
            </p:cNvPr>
            <p:cNvSpPr/>
            <p:nvPr/>
          </p:nvSpPr>
          <p:spPr>
            <a:xfrm>
              <a:off x="2549953" y="5852303"/>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34" name="Oval 133">
              <a:extLst>
                <a:ext uri="{FF2B5EF4-FFF2-40B4-BE49-F238E27FC236}">
                  <a16:creationId xmlns:a16="http://schemas.microsoft.com/office/drawing/2014/main" id="{0101829D-A0FB-457F-80E8-3854470A40DB}"/>
                </a:ext>
              </a:extLst>
            </p:cNvPr>
            <p:cNvSpPr/>
            <p:nvPr/>
          </p:nvSpPr>
          <p:spPr>
            <a:xfrm>
              <a:off x="2440939" y="6071855"/>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35" name="Oval 134">
              <a:extLst>
                <a:ext uri="{FF2B5EF4-FFF2-40B4-BE49-F238E27FC236}">
                  <a16:creationId xmlns:a16="http://schemas.microsoft.com/office/drawing/2014/main" id="{0C3BD2AD-DAC7-45D4-83BB-EFC1DD419EB4}"/>
                </a:ext>
              </a:extLst>
            </p:cNvPr>
            <p:cNvSpPr/>
            <p:nvPr/>
          </p:nvSpPr>
          <p:spPr>
            <a:xfrm>
              <a:off x="3509838" y="4530912"/>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grpSp>
      <p:sp>
        <p:nvSpPr>
          <p:cNvPr id="155" name="Freeform: Shape 154">
            <a:extLst>
              <a:ext uri="{FF2B5EF4-FFF2-40B4-BE49-F238E27FC236}">
                <a16:creationId xmlns:a16="http://schemas.microsoft.com/office/drawing/2014/main" id="{73B40D27-0340-4D9E-9C0C-38871ACBA5D5}"/>
              </a:ext>
            </a:extLst>
          </p:cNvPr>
          <p:cNvSpPr/>
          <p:nvPr/>
        </p:nvSpPr>
        <p:spPr>
          <a:xfrm>
            <a:off x="1945509" y="3981978"/>
            <a:ext cx="1661753" cy="1730108"/>
          </a:xfrm>
          <a:custGeom>
            <a:avLst/>
            <a:gdLst>
              <a:gd name="connsiteX0" fmla="*/ 0 w 2528047"/>
              <a:gd name="connsiteY0" fmla="*/ 2821437 h 2823319"/>
              <a:gd name="connsiteX1" fmla="*/ 107576 w 2528047"/>
              <a:gd name="connsiteY1" fmla="*/ 2821437 h 2823319"/>
              <a:gd name="connsiteX2" fmla="*/ 220043 w 2528047"/>
              <a:gd name="connsiteY2" fmla="*/ 2801878 h 2823319"/>
              <a:gd name="connsiteX3" fmla="*/ 308060 w 2528047"/>
              <a:gd name="connsiteY3" fmla="*/ 2782319 h 2823319"/>
              <a:gd name="connsiteX4" fmla="*/ 430306 w 2528047"/>
              <a:gd name="connsiteY4" fmla="*/ 2738310 h 2823319"/>
              <a:gd name="connsiteX5" fmla="*/ 596560 w 2528047"/>
              <a:gd name="connsiteY5" fmla="*/ 2664963 h 2823319"/>
              <a:gd name="connsiteX6" fmla="*/ 748145 w 2528047"/>
              <a:gd name="connsiteY6" fmla="*/ 2567166 h 2823319"/>
              <a:gd name="connsiteX7" fmla="*/ 894840 w 2528047"/>
              <a:gd name="connsiteY7" fmla="*/ 2459589 h 2823319"/>
              <a:gd name="connsiteX8" fmla="*/ 1026866 w 2528047"/>
              <a:gd name="connsiteY8" fmla="*/ 2337343 h 2823319"/>
              <a:gd name="connsiteX9" fmla="*/ 1075765 w 2528047"/>
              <a:gd name="connsiteY9" fmla="*/ 2293335 h 2823319"/>
              <a:gd name="connsiteX10" fmla="*/ 1207790 w 2528047"/>
              <a:gd name="connsiteY10" fmla="*/ 2175979 h 2823319"/>
              <a:gd name="connsiteX11" fmla="*/ 1344706 w 2528047"/>
              <a:gd name="connsiteY11" fmla="*/ 2034173 h 2823319"/>
              <a:gd name="connsiteX12" fmla="*/ 1466952 w 2528047"/>
              <a:gd name="connsiteY12" fmla="*/ 1867919 h 2823319"/>
              <a:gd name="connsiteX13" fmla="*/ 1598977 w 2528047"/>
              <a:gd name="connsiteY13" fmla="*/ 1691884 h 2823319"/>
              <a:gd name="connsiteX14" fmla="*/ 1770122 w 2528047"/>
              <a:gd name="connsiteY14" fmla="*/ 1447392 h 2823319"/>
              <a:gd name="connsiteX15" fmla="*/ 1916817 w 2528047"/>
              <a:gd name="connsiteY15" fmla="*/ 1202900 h 2823319"/>
              <a:gd name="connsiteX16" fmla="*/ 2043953 w 2528047"/>
              <a:gd name="connsiteY16" fmla="*/ 982858 h 2823319"/>
              <a:gd name="connsiteX17" fmla="*/ 2195538 w 2528047"/>
              <a:gd name="connsiteY17" fmla="*/ 694357 h 2823319"/>
              <a:gd name="connsiteX18" fmla="*/ 2361792 w 2528047"/>
              <a:gd name="connsiteY18" fmla="*/ 356958 h 2823319"/>
              <a:gd name="connsiteX19" fmla="*/ 2528047 w 2528047"/>
              <a:gd name="connsiteY19" fmla="*/ 0 h 2823319"/>
              <a:gd name="connsiteX20" fmla="*/ 2528047 w 2528047"/>
              <a:gd name="connsiteY20" fmla="*/ 0 h 282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28047" h="2823319">
                <a:moveTo>
                  <a:pt x="0" y="2821437"/>
                </a:moveTo>
                <a:cubicBezTo>
                  <a:pt x="35451" y="2823067"/>
                  <a:pt x="70902" y="2824697"/>
                  <a:pt x="107576" y="2821437"/>
                </a:cubicBezTo>
                <a:cubicBezTo>
                  <a:pt x="144250" y="2818177"/>
                  <a:pt x="186629" y="2808398"/>
                  <a:pt x="220043" y="2801878"/>
                </a:cubicBezTo>
                <a:cubicBezTo>
                  <a:pt x="253457" y="2795358"/>
                  <a:pt x="273016" y="2792914"/>
                  <a:pt x="308060" y="2782319"/>
                </a:cubicBezTo>
                <a:cubicBezTo>
                  <a:pt x="343104" y="2771724"/>
                  <a:pt x="382223" y="2757869"/>
                  <a:pt x="430306" y="2738310"/>
                </a:cubicBezTo>
                <a:cubicBezTo>
                  <a:pt x="478389" y="2718751"/>
                  <a:pt x="543587" y="2693487"/>
                  <a:pt x="596560" y="2664963"/>
                </a:cubicBezTo>
                <a:cubicBezTo>
                  <a:pt x="649533" y="2636439"/>
                  <a:pt x="698432" y="2601395"/>
                  <a:pt x="748145" y="2567166"/>
                </a:cubicBezTo>
                <a:cubicBezTo>
                  <a:pt x="797858" y="2532937"/>
                  <a:pt x="848386" y="2497893"/>
                  <a:pt x="894840" y="2459589"/>
                </a:cubicBezTo>
                <a:cubicBezTo>
                  <a:pt x="941294" y="2421285"/>
                  <a:pt x="996712" y="2365052"/>
                  <a:pt x="1026866" y="2337343"/>
                </a:cubicBezTo>
                <a:cubicBezTo>
                  <a:pt x="1057020" y="2309634"/>
                  <a:pt x="1075765" y="2293335"/>
                  <a:pt x="1075765" y="2293335"/>
                </a:cubicBezTo>
                <a:cubicBezTo>
                  <a:pt x="1105919" y="2266441"/>
                  <a:pt x="1162967" y="2219173"/>
                  <a:pt x="1207790" y="2175979"/>
                </a:cubicBezTo>
                <a:cubicBezTo>
                  <a:pt x="1252614" y="2132785"/>
                  <a:pt x="1301512" y="2085516"/>
                  <a:pt x="1344706" y="2034173"/>
                </a:cubicBezTo>
                <a:cubicBezTo>
                  <a:pt x="1387900" y="1982830"/>
                  <a:pt x="1424574" y="1924967"/>
                  <a:pt x="1466952" y="1867919"/>
                </a:cubicBezTo>
                <a:cubicBezTo>
                  <a:pt x="1509330" y="1810871"/>
                  <a:pt x="1548449" y="1761972"/>
                  <a:pt x="1598977" y="1691884"/>
                </a:cubicBezTo>
                <a:cubicBezTo>
                  <a:pt x="1649505" y="1621796"/>
                  <a:pt x="1717149" y="1528889"/>
                  <a:pt x="1770122" y="1447392"/>
                </a:cubicBezTo>
                <a:cubicBezTo>
                  <a:pt x="1823095" y="1365895"/>
                  <a:pt x="1871179" y="1280322"/>
                  <a:pt x="1916817" y="1202900"/>
                </a:cubicBezTo>
                <a:cubicBezTo>
                  <a:pt x="1962455" y="1125478"/>
                  <a:pt x="1997500" y="1067615"/>
                  <a:pt x="2043953" y="982858"/>
                </a:cubicBezTo>
                <a:cubicBezTo>
                  <a:pt x="2090406" y="898101"/>
                  <a:pt x="2142565" y="798674"/>
                  <a:pt x="2195538" y="694357"/>
                </a:cubicBezTo>
                <a:cubicBezTo>
                  <a:pt x="2248511" y="590040"/>
                  <a:pt x="2306374" y="472684"/>
                  <a:pt x="2361792" y="356958"/>
                </a:cubicBezTo>
                <a:cubicBezTo>
                  <a:pt x="2417210" y="241232"/>
                  <a:pt x="2528047" y="0"/>
                  <a:pt x="2528047" y="0"/>
                </a:cubicBezTo>
                <a:lnTo>
                  <a:pt x="2528047" y="0"/>
                </a:lnTo>
              </a:path>
            </a:pathLst>
          </a:cu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7" name="Equation">
                <a:extLst>
                  <a:ext uri="{FF2B5EF4-FFF2-40B4-BE49-F238E27FC236}">
                    <a16:creationId xmlns:a16="http://schemas.microsoft.com/office/drawing/2014/main" id="{8798F999-8513-4D3C-A02C-A4B969856CD5}"/>
                  </a:ext>
                </a:extLst>
              </p:cNvPr>
              <p:cNvSpPr txBox="1"/>
              <p:nvPr/>
            </p:nvSpPr>
            <p:spPr>
              <a:xfrm>
                <a:off x="4687802" y="4353932"/>
                <a:ext cx="2398221" cy="615553"/>
              </a:xfrm>
              <a:prstGeom prst="rect">
                <a:avLst/>
              </a:prstGeom>
              <a:solidFill>
                <a:schemeClr val="bg2">
                  <a:lumMod val="90000"/>
                </a:schemeClr>
              </a:solidFill>
              <a:ln w="12700">
                <a:solidFill>
                  <a:srgbClr val="C00000"/>
                </a:solidFill>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4000" i="1" smtClean="0">
                          <a:solidFill>
                            <a:srgbClr val="414040"/>
                          </a:solidFill>
                          <a:latin typeface="Cambria Math" panose="02040503050406030204" pitchFamily="18" charset="0"/>
                        </a:rPr>
                        <m:t>𝜙</m:t>
                      </m:r>
                      <m:r>
                        <a:rPr lang="en-US" sz="4000" b="0" i="1" smtClean="0">
                          <a:solidFill>
                            <a:srgbClr val="414040"/>
                          </a:solidFill>
                          <a:latin typeface="Cambria Math" panose="02040503050406030204" pitchFamily="18" charset="0"/>
                        </a:rPr>
                        <m:t>(</m:t>
                      </m:r>
                      <m:r>
                        <a:rPr lang="en-US" sz="4000" b="0" i="1" smtClean="0">
                          <a:solidFill>
                            <a:srgbClr val="414040"/>
                          </a:solidFill>
                          <a:latin typeface="Cambria Math" panose="02040503050406030204" pitchFamily="18" charset="0"/>
                        </a:rPr>
                        <m:t>𝑥</m:t>
                      </m:r>
                      <m:r>
                        <a:rPr lang="en-US" sz="4000" b="0" i="1" smtClean="0">
                          <a:solidFill>
                            <a:srgbClr val="414040"/>
                          </a:solidFill>
                          <a:latin typeface="Cambria Math" panose="02040503050406030204" pitchFamily="18" charset="0"/>
                        </a:rPr>
                        <m:t>)=</m:t>
                      </m:r>
                      <m:sSup>
                        <m:sSupPr>
                          <m:ctrlPr>
                            <a:rPr lang="ar-AE" sz="4000" i="1">
                              <a:solidFill>
                                <a:srgbClr val="414040"/>
                              </a:solidFill>
                              <a:latin typeface="Cambria Math" panose="02040503050406030204" pitchFamily="18" charset="0"/>
                            </a:rPr>
                          </m:ctrlPr>
                        </m:sSupPr>
                        <m:e>
                          <m:r>
                            <a:rPr lang="ar-AE" sz="4000" i="1">
                              <a:solidFill>
                                <a:srgbClr val="414040"/>
                              </a:solidFill>
                              <a:latin typeface="Cambria Math" panose="02040503050406030204" pitchFamily="18" charset="0"/>
                            </a:rPr>
                            <m:t>𝑥</m:t>
                          </m:r>
                        </m:e>
                        <m:sup>
                          <m:r>
                            <a:rPr lang="ar-AE" sz="4000" i="1">
                              <a:solidFill>
                                <a:srgbClr val="414040"/>
                              </a:solidFill>
                              <a:latin typeface="Cambria Math" panose="02040503050406030204" pitchFamily="18" charset="0"/>
                            </a:rPr>
                            <m:t>2</m:t>
                          </m:r>
                        </m:sup>
                      </m:sSup>
                    </m:oMath>
                  </m:oMathPara>
                </a14:m>
                <a:endParaRPr sz="3300" dirty="0">
                  <a:solidFill>
                    <a:srgbClr val="414141"/>
                  </a:solidFill>
                </a:endParaRPr>
              </a:p>
            </p:txBody>
          </p:sp>
        </mc:Choice>
        <mc:Fallback xmlns="">
          <p:sp>
            <p:nvSpPr>
              <p:cNvPr id="157" name="Equation">
                <a:extLst>
                  <a:ext uri="{FF2B5EF4-FFF2-40B4-BE49-F238E27FC236}">
                    <a16:creationId xmlns:a16="http://schemas.microsoft.com/office/drawing/2014/main" xmlns:a14="http://schemas.microsoft.com/office/drawing/2010/main" xmlns="" id="{8798F999-8513-4D3C-A02C-A4B969856CD5}"/>
                  </a:ext>
                </a:extLst>
              </p:cNvPr>
              <p:cNvSpPr txBox="1">
                <a:spLocks noRot="1" noChangeAspect="1" noMove="1" noResize="1" noEditPoints="1" noAdjustHandles="1" noChangeArrowheads="1" noChangeShapeType="1" noTextEdit="1"/>
              </p:cNvSpPr>
              <p:nvPr/>
            </p:nvSpPr>
            <p:spPr>
              <a:xfrm>
                <a:off x="4687802" y="4353932"/>
                <a:ext cx="2398221" cy="615553"/>
              </a:xfrm>
              <a:prstGeom prst="rect">
                <a:avLst/>
              </a:prstGeom>
              <a:blipFill rotWithShape="0">
                <a:blip r:embed="rId9"/>
                <a:stretch>
                  <a:fillRect/>
                </a:stretch>
              </a:blipFill>
              <a:ln w="12700">
                <a:solidFill>
                  <a:srgbClr val="C00000"/>
                </a:solidFill>
                <a:miter lim="400000"/>
              </a:ln>
            </p:spPr>
            <p:txBody>
              <a:bodyPr/>
              <a:lstStyle/>
              <a:p>
                <a:r>
                  <a:rPr lang="en-US">
                    <a:noFill/>
                  </a:rPr>
                  <a:t> </a:t>
                </a:r>
              </a:p>
            </p:txBody>
          </p:sp>
        </mc:Fallback>
      </mc:AlternateContent>
    </p:spTree>
    <p:extLst>
      <p:ext uri="{BB962C8B-B14F-4D97-AF65-F5344CB8AC3E}">
        <p14:creationId xmlns:p14="http://schemas.microsoft.com/office/powerpoint/2010/main" val="1833453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CE951543-6576-434B-811B-B944CCF26C66}"/>
              </a:ext>
            </a:extLst>
          </p:cNvPr>
          <p:cNvGrpSpPr/>
          <p:nvPr/>
        </p:nvGrpSpPr>
        <p:grpSpPr>
          <a:xfrm>
            <a:off x="1214178" y="3706521"/>
            <a:ext cx="2734202" cy="2469027"/>
            <a:chOff x="1488446" y="3865811"/>
            <a:chExt cx="2734202" cy="2469027"/>
          </a:xfrm>
        </p:grpSpPr>
        <p:grpSp>
          <p:nvGrpSpPr>
            <p:cNvPr id="65" name="Group">
              <a:extLst>
                <a:ext uri="{FF2B5EF4-FFF2-40B4-BE49-F238E27FC236}">
                  <a16:creationId xmlns:a16="http://schemas.microsoft.com/office/drawing/2014/main" id="{82D673EF-2CCB-4101-BB9C-E1CF4F4AAF0C}"/>
                </a:ext>
              </a:extLst>
            </p:cNvPr>
            <p:cNvGrpSpPr/>
            <p:nvPr/>
          </p:nvGrpSpPr>
          <p:grpSpPr>
            <a:xfrm>
              <a:off x="2354083" y="4276315"/>
              <a:ext cx="1565278" cy="1391075"/>
              <a:chOff x="394615" y="350861"/>
              <a:chExt cx="1565276" cy="1391074"/>
            </a:xfrm>
          </p:grpSpPr>
          <p:sp>
            <p:nvSpPr>
              <p:cNvPr id="72" name="Circle">
                <a:extLst>
                  <a:ext uri="{FF2B5EF4-FFF2-40B4-BE49-F238E27FC236}">
                    <a16:creationId xmlns:a16="http://schemas.microsoft.com/office/drawing/2014/main" id="{0802AA55-1923-41BF-BE53-4D8E00DE895D}"/>
                  </a:ext>
                </a:extLst>
              </p:cNvPr>
              <p:cNvSpPr/>
              <p:nvPr/>
            </p:nvSpPr>
            <p:spPr>
              <a:xfrm>
                <a:off x="902615" y="13541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3" name="Circle">
                <a:extLst>
                  <a:ext uri="{FF2B5EF4-FFF2-40B4-BE49-F238E27FC236}">
                    <a16:creationId xmlns:a16="http://schemas.microsoft.com/office/drawing/2014/main" id="{E841F3C2-AE77-4C01-A734-E9E2A392611E}"/>
                  </a:ext>
                </a:extLst>
              </p:cNvPr>
              <p:cNvSpPr/>
              <p:nvPr/>
            </p:nvSpPr>
            <p:spPr>
              <a:xfrm>
                <a:off x="1042315" y="11636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4" name="Circle">
                <a:extLst>
                  <a:ext uri="{FF2B5EF4-FFF2-40B4-BE49-F238E27FC236}">
                    <a16:creationId xmlns:a16="http://schemas.microsoft.com/office/drawing/2014/main" id="{9DA2F11E-BB4C-463D-9E4B-5BF9D7542E66}"/>
                  </a:ext>
                </a:extLst>
              </p:cNvPr>
              <p:cNvSpPr/>
              <p:nvPr/>
            </p:nvSpPr>
            <p:spPr>
              <a:xfrm>
                <a:off x="729016" y="1123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5" name="Circle">
                <a:extLst>
                  <a:ext uri="{FF2B5EF4-FFF2-40B4-BE49-F238E27FC236}">
                    <a16:creationId xmlns:a16="http://schemas.microsoft.com/office/drawing/2014/main" id="{40C9259A-6A9F-47E3-B5A8-E0D6036D31DD}"/>
                  </a:ext>
                </a:extLst>
              </p:cNvPr>
              <p:cNvSpPr/>
              <p:nvPr/>
            </p:nvSpPr>
            <p:spPr>
              <a:xfrm>
                <a:off x="977672" y="1025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6" name="Circle">
                <a:extLst>
                  <a:ext uri="{FF2B5EF4-FFF2-40B4-BE49-F238E27FC236}">
                    <a16:creationId xmlns:a16="http://schemas.microsoft.com/office/drawing/2014/main" id="{F37DE222-9696-4EF1-80A1-A7CCED9ECA88}"/>
                  </a:ext>
                </a:extLst>
              </p:cNvPr>
              <p:cNvSpPr/>
              <p:nvPr/>
            </p:nvSpPr>
            <p:spPr>
              <a:xfrm>
                <a:off x="729016" y="1008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7" name="Circle">
                <a:extLst>
                  <a:ext uri="{FF2B5EF4-FFF2-40B4-BE49-F238E27FC236}">
                    <a16:creationId xmlns:a16="http://schemas.microsoft.com/office/drawing/2014/main" id="{D7E8B1C5-E359-4F5A-8A9A-8707C0B794BC}"/>
                  </a:ext>
                </a:extLst>
              </p:cNvPr>
              <p:cNvSpPr/>
              <p:nvPr/>
            </p:nvSpPr>
            <p:spPr>
              <a:xfrm>
                <a:off x="856016" y="1059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8" name="Circle">
                <a:extLst>
                  <a:ext uri="{FF2B5EF4-FFF2-40B4-BE49-F238E27FC236}">
                    <a16:creationId xmlns:a16="http://schemas.microsoft.com/office/drawing/2014/main" id="{A8F59A02-AE15-4A20-A2AE-584F74F48B2D}"/>
                  </a:ext>
                </a:extLst>
              </p:cNvPr>
              <p:cNvSpPr/>
              <p:nvPr/>
            </p:nvSpPr>
            <p:spPr>
              <a:xfrm>
                <a:off x="902615" y="12144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9" name="Circle">
                <a:extLst>
                  <a:ext uri="{FF2B5EF4-FFF2-40B4-BE49-F238E27FC236}">
                    <a16:creationId xmlns:a16="http://schemas.microsoft.com/office/drawing/2014/main" id="{401E3C97-7201-4D4B-8505-26333D0D3DE2}"/>
                  </a:ext>
                </a:extLst>
              </p:cNvPr>
              <p:cNvSpPr/>
              <p:nvPr/>
            </p:nvSpPr>
            <p:spPr>
              <a:xfrm>
                <a:off x="745982" y="1286428"/>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0" name="Circle">
                <a:extLst>
                  <a:ext uri="{FF2B5EF4-FFF2-40B4-BE49-F238E27FC236}">
                    <a16:creationId xmlns:a16="http://schemas.microsoft.com/office/drawing/2014/main" id="{2629269F-2B72-4846-A6F4-E6E7E852B1B9}"/>
                  </a:ext>
                </a:extLst>
              </p:cNvPr>
              <p:cNvSpPr/>
              <p:nvPr/>
            </p:nvSpPr>
            <p:spPr>
              <a:xfrm>
                <a:off x="859138" y="881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1" name="Circle">
                <a:extLst>
                  <a:ext uri="{FF2B5EF4-FFF2-40B4-BE49-F238E27FC236}">
                    <a16:creationId xmlns:a16="http://schemas.microsoft.com/office/drawing/2014/main" id="{7D1B1389-0170-4A36-A38B-A0AA59334D3A}"/>
                  </a:ext>
                </a:extLst>
              </p:cNvPr>
              <p:cNvSpPr/>
              <p:nvPr/>
            </p:nvSpPr>
            <p:spPr>
              <a:xfrm>
                <a:off x="1105815" y="1282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2" name="Circle">
                <a:extLst>
                  <a:ext uri="{FF2B5EF4-FFF2-40B4-BE49-F238E27FC236}">
                    <a16:creationId xmlns:a16="http://schemas.microsoft.com/office/drawing/2014/main" id="{8A40BA3D-BD6B-4425-B7AB-9298E4C598A1}"/>
                  </a:ext>
                </a:extLst>
              </p:cNvPr>
              <p:cNvSpPr/>
              <p:nvPr/>
            </p:nvSpPr>
            <p:spPr>
              <a:xfrm>
                <a:off x="1282472" y="11019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3" name="Circle">
                <a:extLst>
                  <a:ext uri="{FF2B5EF4-FFF2-40B4-BE49-F238E27FC236}">
                    <a16:creationId xmlns:a16="http://schemas.microsoft.com/office/drawing/2014/main" id="{12A88524-B2D7-40D8-8175-347C81EF5F37}"/>
                  </a:ext>
                </a:extLst>
              </p:cNvPr>
              <p:cNvSpPr/>
              <p:nvPr/>
            </p:nvSpPr>
            <p:spPr>
              <a:xfrm>
                <a:off x="1282472" y="1279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4" name="Circle">
                <a:extLst>
                  <a:ext uri="{FF2B5EF4-FFF2-40B4-BE49-F238E27FC236}">
                    <a16:creationId xmlns:a16="http://schemas.microsoft.com/office/drawing/2014/main" id="{6D36A974-0ED0-4707-B1E6-0AA8814762C1}"/>
                  </a:ext>
                </a:extLst>
              </p:cNvPr>
              <p:cNvSpPr/>
              <p:nvPr/>
            </p:nvSpPr>
            <p:spPr>
              <a:xfrm>
                <a:off x="1110016" y="869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5" name="Circle">
                <a:extLst>
                  <a:ext uri="{FF2B5EF4-FFF2-40B4-BE49-F238E27FC236}">
                    <a16:creationId xmlns:a16="http://schemas.microsoft.com/office/drawing/2014/main" id="{9AEFCCE2-BD8C-452D-8C5A-7F90D95AD02F}"/>
                  </a:ext>
                </a:extLst>
              </p:cNvPr>
              <p:cNvSpPr/>
              <p:nvPr/>
            </p:nvSpPr>
            <p:spPr>
              <a:xfrm>
                <a:off x="1358672" y="771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6" name="Circle">
                <a:extLst>
                  <a:ext uri="{FF2B5EF4-FFF2-40B4-BE49-F238E27FC236}">
                    <a16:creationId xmlns:a16="http://schemas.microsoft.com/office/drawing/2014/main" id="{B5306DB8-9FF2-49FE-A24D-4A11B5C5E98E}"/>
                  </a:ext>
                </a:extLst>
              </p:cNvPr>
              <p:cNvSpPr/>
              <p:nvPr/>
            </p:nvSpPr>
            <p:spPr>
              <a:xfrm>
                <a:off x="1110016" y="754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7" name="Circle">
                <a:extLst>
                  <a:ext uri="{FF2B5EF4-FFF2-40B4-BE49-F238E27FC236}">
                    <a16:creationId xmlns:a16="http://schemas.microsoft.com/office/drawing/2014/main" id="{9FD3199E-B241-44D7-882E-B3921772428D}"/>
                  </a:ext>
                </a:extLst>
              </p:cNvPr>
              <p:cNvSpPr/>
              <p:nvPr/>
            </p:nvSpPr>
            <p:spPr>
              <a:xfrm>
                <a:off x="1237016" y="805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8" name="Circle">
                <a:extLst>
                  <a:ext uri="{FF2B5EF4-FFF2-40B4-BE49-F238E27FC236}">
                    <a16:creationId xmlns:a16="http://schemas.microsoft.com/office/drawing/2014/main" id="{31411AF2-F69F-4F56-9707-1B178CE27AA2}"/>
                  </a:ext>
                </a:extLst>
              </p:cNvPr>
              <p:cNvSpPr/>
              <p:nvPr/>
            </p:nvSpPr>
            <p:spPr>
              <a:xfrm>
                <a:off x="1282472" y="962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9" name="Circle">
                <a:extLst>
                  <a:ext uri="{FF2B5EF4-FFF2-40B4-BE49-F238E27FC236}">
                    <a16:creationId xmlns:a16="http://schemas.microsoft.com/office/drawing/2014/main" id="{D68BC492-14D1-41D6-8BDB-8117D11D6A57}"/>
                  </a:ext>
                </a:extLst>
              </p:cNvPr>
              <p:cNvSpPr/>
              <p:nvPr/>
            </p:nvSpPr>
            <p:spPr>
              <a:xfrm>
                <a:off x="1125838" y="10342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0" name="Circle">
                <a:extLst>
                  <a:ext uri="{FF2B5EF4-FFF2-40B4-BE49-F238E27FC236}">
                    <a16:creationId xmlns:a16="http://schemas.microsoft.com/office/drawing/2014/main" id="{0EE3729C-1D49-41AD-AECE-C6C1016CB982}"/>
                  </a:ext>
                </a:extLst>
              </p:cNvPr>
              <p:cNvSpPr/>
              <p:nvPr/>
            </p:nvSpPr>
            <p:spPr>
              <a:xfrm>
                <a:off x="986138" y="754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2" name="Circle">
                <a:extLst>
                  <a:ext uri="{FF2B5EF4-FFF2-40B4-BE49-F238E27FC236}">
                    <a16:creationId xmlns:a16="http://schemas.microsoft.com/office/drawing/2014/main" id="{59B8B911-D33F-4E60-80A8-F68F24DFBE76}"/>
                  </a:ext>
                </a:extLst>
              </p:cNvPr>
              <p:cNvSpPr/>
              <p:nvPr/>
            </p:nvSpPr>
            <p:spPr>
              <a:xfrm>
                <a:off x="1105815" y="1409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3" name="Circle">
                <a:extLst>
                  <a:ext uri="{FF2B5EF4-FFF2-40B4-BE49-F238E27FC236}">
                    <a16:creationId xmlns:a16="http://schemas.microsoft.com/office/drawing/2014/main" id="{0C179D4A-40A1-4397-AD24-6609EF572999}"/>
                  </a:ext>
                </a:extLst>
              </p:cNvPr>
              <p:cNvSpPr/>
              <p:nvPr/>
            </p:nvSpPr>
            <p:spPr>
              <a:xfrm>
                <a:off x="1409472" y="1406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4" name="Circle">
                <a:extLst>
                  <a:ext uri="{FF2B5EF4-FFF2-40B4-BE49-F238E27FC236}">
                    <a16:creationId xmlns:a16="http://schemas.microsoft.com/office/drawing/2014/main" id="{8A550FDA-FE8F-469F-B46A-2A5797E0179A}"/>
                  </a:ext>
                </a:extLst>
              </p:cNvPr>
              <p:cNvSpPr/>
              <p:nvPr/>
            </p:nvSpPr>
            <p:spPr>
              <a:xfrm>
                <a:off x="1485672" y="898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5" name="Circle">
                <a:extLst>
                  <a:ext uri="{FF2B5EF4-FFF2-40B4-BE49-F238E27FC236}">
                    <a16:creationId xmlns:a16="http://schemas.microsoft.com/office/drawing/2014/main" id="{63C8DE7F-2734-454C-9121-0530DD0B62DB}"/>
                  </a:ext>
                </a:extLst>
              </p:cNvPr>
              <p:cNvSpPr/>
              <p:nvPr/>
            </p:nvSpPr>
            <p:spPr>
              <a:xfrm>
                <a:off x="1409472" y="1089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6" name="Circle">
                <a:extLst>
                  <a:ext uri="{FF2B5EF4-FFF2-40B4-BE49-F238E27FC236}">
                    <a16:creationId xmlns:a16="http://schemas.microsoft.com/office/drawing/2014/main" id="{5FCB54A7-1C2B-4B81-86FE-EEB14BDA5608}"/>
                  </a:ext>
                </a:extLst>
              </p:cNvPr>
              <p:cNvSpPr/>
              <p:nvPr/>
            </p:nvSpPr>
            <p:spPr>
              <a:xfrm>
                <a:off x="1481438" y="11993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7" name="Circle">
                <a:extLst>
                  <a:ext uri="{FF2B5EF4-FFF2-40B4-BE49-F238E27FC236}">
                    <a16:creationId xmlns:a16="http://schemas.microsoft.com/office/drawing/2014/main" id="{C7894071-0533-482A-A059-9CB8CEAE3902}"/>
                  </a:ext>
                </a:extLst>
              </p:cNvPr>
              <p:cNvSpPr/>
              <p:nvPr/>
            </p:nvSpPr>
            <p:spPr>
              <a:xfrm>
                <a:off x="1664615" y="1481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8" name="Circle">
                <a:extLst>
                  <a:ext uri="{FF2B5EF4-FFF2-40B4-BE49-F238E27FC236}">
                    <a16:creationId xmlns:a16="http://schemas.microsoft.com/office/drawing/2014/main" id="{EEBD810B-9C10-4F6B-984A-618139F08E9E}"/>
                  </a:ext>
                </a:extLst>
              </p:cNvPr>
              <p:cNvSpPr/>
              <p:nvPr/>
            </p:nvSpPr>
            <p:spPr>
              <a:xfrm>
                <a:off x="1804315" y="1290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0" name="Circle">
                <a:extLst>
                  <a:ext uri="{FF2B5EF4-FFF2-40B4-BE49-F238E27FC236}">
                    <a16:creationId xmlns:a16="http://schemas.microsoft.com/office/drawing/2014/main" id="{A5B8C5E1-3E21-4752-9859-96EA29D88830}"/>
                  </a:ext>
                </a:extLst>
              </p:cNvPr>
              <p:cNvSpPr/>
              <p:nvPr/>
            </p:nvSpPr>
            <p:spPr>
              <a:xfrm>
                <a:off x="1740815" y="1150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1" name="Circle">
                <a:extLst>
                  <a:ext uri="{FF2B5EF4-FFF2-40B4-BE49-F238E27FC236}">
                    <a16:creationId xmlns:a16="http://schemas.microsoft.com/office/drawing/2014/main" id="{6489E3D7-3BC1-4F84-A767-DA73110B677B}"/>
                  </a:ext>
                </a:extLst>
              </p:cNvPr>
              <p:cNvSpPr/>
              <p:nvPr/>
            </p:nvSpPr>
            <p:spPr>
              <a:xfrm>
                <a:off x="1619160" y="1184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2" name="Circle">
                <a:extLst>
                  <a:ext uri="{FF2B5EF4-FFF2-40B4-BE49-F238E27FC236}">
                    <a16:creationId xmlns:a16="http://schemas.microsoft.com/office/drawing/2014/main" id="{CE2B7EAA-7EA8-431B-BBC7-46F74D63CB9B}"/>
                  </a:ext>
                </a:extLst>
              </p:cNvPr>
              <p:cNvSpPr/>
              <p:nvPr/>
            </p:nvSpPr>
            <p:spPr>
              <a:xfrm>
                <a:off x="1664615" y="1341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3" name="Circle">
                <a:extLst>
                  <a:ext uri="{FF2B5EF4-FFF2-40B4-BE49-F238E27FC236}">
                    <a16:creationId xmlns:a16="http://schemas.microsoft.com/office/drawing/2014/main" id="{0CC4455F-76E2-42D0-A7B1-7CA3EEB4FDCC}"/>
                  </a:ext>
                </a:extLst>
              </p:cNvPr>
              <p:cNvSpPr/>
              <p:nvPr/>
            </p:nvSpPr>
            <p:spPr>
              <a:xfrm>
                <a:off x="1507982" y="1413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4" name="Circle">
                <a:extLst>
                  <a:ext uri="{FF2B5EF4-FFF2-40B4-BE49-F238E27FC236}">
                    <a16:creationId xmlns:a16="http://schemas.microsoft.com/office/drawing/2014/main" id="{71EC7D33-764B-4D1C-9619-F591BE731E00}"/>
                  </a:ext>
                </a:extLst>
              </p:cNvPr>
              <p:cNvSpPr/>
              <p:nvPr/>
            </p:nvSpPr>
            <p:spPr>
              <a:xfrm>
                <a:off x="1622282" y="1007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5" name="Circle">
                <a:extLst>
                  <a:ext uri="{FF2B5EF4-FFF2-40B4-BE49-F238E27FC236}">
                    <a16:creationId xmlns:a16="http://schemas.microsoft.com/office/drawing/2014/main" id="{1902D683-40BF-4832-9153-15156C136823}"/>
                  </a:ext>
                </a:extLst>
              </p:cNvPr>
              <p:cNvSpPr/>
              <p:nvPr/>
            </p:nvSpPr>
            <p:spPr>
              <a:xfrm>
                <a:off x="1867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6" name="Circle">
                <a:extLst>
                  <a:ext uri="{FF2B5EF4-FFF2-40B4-BE49-F238E27FC236}">
                    <a16:creationId xmlns:a16="http://schemas.microsoft.com/office/drawing/2014/main" id="{3F99C9C3-0C38-47A5-9260-432CBD1191CB}"/>
                  </a:ext>
                </a:extLst>
              </p:cNvPr>
              <p:cNvSpPr/>
              <p:nvPr/>
            </p:nvSpPr>
            <p:spPr>
              <a:xfrm>
                <a:off x="394615" y="1100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7" name="Circle">
                <a:extLst>
                  <a:ext uri="{FF2B5EF4-FFF2-40B4-BE49-F238E27FC236}">
                    <a16:creationId xmlns:a16="http://schemas.microsoft.com/office/drawing/2014/main" id="{9045D698-8B26-46AD-9297-97F397FE0B2B}"/>
                  </a:ext>
                </a:extLst>
              </p:cNvPr>
              <p:cNvSpPr/>
              <p:nvPr/>
            </p:nvSpPr>
            <p:spPr>
              <a:xfrm>
                <a:off x="394615" y="1277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8" name="Circle">
                <a:extLst>
                  <a:ext uri="{FF2B5EF4-FFF2-40B4-BE49-F238E27FC236}">
                    <a16:creationId xmlns:a16="http://schemas.microsoft.com/office/drawing/2014/main" id="{FF58C5D3-D1FB-4C7E-BB1C-D7557B9FA251}"/>
                  </a:ext>
                </a:extLst>
              </p:cNvPr>
              <p:cNvSpPr/>
              <p:nvPr/>
            </p:nvSpPr>
            <p:spPr>
              <a:xfrm>
                <a:off x="1873160" y="994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9" name="Circle">
                <a:extLst>
                  <a:ext uri="{FF2B5EF4-FFF2-40B4-BE49-F238E27FC236}">
                    <a16:creationId xmlns:a16="http://schemas.microsoft.com/office/drawing/2014/main" id="{BF0BAD2F-074A-4F90-BAF6-A4524CBA528A}"/>
                  </a:ext>
                </a:extLst>
              </p:cNvPr>
              <p:cNvSpPr/>
              <p:nvPr/>
            </p:nvSpPr>
            <p:spPr>
              <a:xfrm>
                <a:off x="470815" y="769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10" name="Circle">
                <a:extLst>
                  <a:ext uri="{FF2B5EF4-FFF2-40B4-BE49-F238E27FC236}">
                    <a16:creationId xmlns:a16="http://schemas.microsoft.com/office/drawing/2014/main" id="{A54B9CB7-CD73-42B3-9E0E-8B4B3E650E06}"/>
                  </a:ext>
                </a:extLst>
              </p:cNvPr>
              <p:cNvSpPr/>
              <p:nvPr/>
            </p:nvSpPr>
            <p:spPr>
              <a:xfrm>
                <a:off x="1740815" y="1565828"/>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16" name="Circle">
                <a:extLst>
                  <a:ext uri="{FF2B5EF4-FFF2-40B4-BE49-F238E27FC236}">
                    <a16:creationId xmlns:a16="http://schemas.microsoft.com/office/drawing/2014/main" id="{76ED51DE-6B98-4364-B381-A533DEE141F2}"/>
                  </a:ext>
                </a:extLst>
              </p:cNvPr>
              <p:cNvSpPr/>
              <p:nvPr/>
            </p:nvSpPr>
            <p:spPr>
              <a:xfrm>
                <a:off x="730160" y="803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17" name="Circle">
                <a:extLst>
                  <a:ext uri="{FF2B5EF4-FFF2-40B4-BE49-F238E27FC236}">
                    <a16:creationId xmlns:a16="http://schemas.microsoft.com/office/drawing/2014/main" id="{B03379E5-E78B-462A-A57C-AC96E09361AA}"/>
                  </a:ext>
                </a:extLst>
              </p:cNvPr>
              <p:cNvSpPr/>
              <p:nvPr/>
            </p:nvSpPr>
            <p:spPr>
              <a:xfrm>
                <a:off x="394615" y="960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22" name="Circle">
                <a:extLst>
                  <a:ext uri="{FF2B5EF4-FFF2-40B4-BE49-F238E27FC236}">
                    <a16:creationId xmlns:a16="http://schemas.microsoft.com/office/drawing/2014/main" id="{C553052E-05F0-426B-97C3-4F3E3F737954}"/>
                  </a:ext>
                </a:extLst>
              </p:cNvPr>
              <p:cNvSpPr/>
              <p:nvPr/>
            </p:nvSpPr>
            <p:spPr>
              <a:xfrm>
                <a:off x="1888982" y="1159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25" name="Circle">
                <a:extLst>
                  <a:ext uri="{FF2B5EF4-FFF2-40B4-BE49-F238E27FC236}">
                    <a16:creationId xmlns:a16="http://schemas.microsoft.com/office/drawing/2014/main" id="{9E2A6DB4-CA43-43AE-9327-6DABED48A970}"/>
                  </a:ext>
                </a:extLst>
              </p:cNvPr>
              <p:cNvSpPr/>
              <p:nvPr/>
            </p:nvSpPr>
            <p:spPr>
              <a:xfrm>
                <a:off x="1749282" y="880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41" name="Circle">
                <a:extLst>
                  <a:ext uri="{FF2B5EF4-FFF2-40B4-BE49-F238E27FC236}">
                    <a16:creationId xmlns:a16="http://schemas.microsoft.com/office/drawing/2014/main" id="{0515F0D9-8E49-425C-B7EE-44257F1EE72E}"/>
                  </a:ext>
                </a:extLst>
              </p:cNvPr>
              <p:cNvSpPr/>
              <p:nvPr/>
            </p:nvSpPr>
            <p:spPr>
              <a:xfrm>
                <a:off x="724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42" name="Circle">
                <a:extLst>
                  <a:ext uri="{FF2B5EF4-FFF2-40B4-BE49-F238E27FC236}">
                    <a16:creationId xmlns:a16="http://schemas.microsoft.com/office/drawing/2014/main" id="{52194368-4F40-4ECA-A854-3E7BC5B8EB42}"/>
                  </a:ext>
                </a:extLst>
              </p:cNvPr>
              <p:cNvSpPr/>
              <p:nvPr/>
            </p:nvSpPr>
            <p:spPr>
              <a:xfrm>
                <a:off x="521615" y="1404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56" name="Circle">
                <a:extLst>
                  <a:ext uri="{FF2B5EF4-FFF2-40B4-BE49-F238E27FC236}">
                    <a16:creationId xmlns:a16="http://schemas.microsoft.com/office/drawing/2014/main" id="{8806C0BD-F793-4200-BF57-270B180E9772}"/>
                  </a:ext>
                </a:extLst>
              </p:cNvPr>
              <p:cNvSpPr/>
              <p:nvPr/>
            </p:nvSpPr>
            <p:spPr>
              <a:xfrm>
                <a:off x="597815" y="896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58" name="Circle">
                <a:extLst>
                  <a:ext uri="{FF2B5EF4-FFF2-40B4-BE49-F238E27FC236}">
                    <a16:creationId xmlns:a16="http://schemas.microsoft.com/office/drawing/2014/main" id="{C814679E-6D57-4901-BF55-9923ACE60A3E}"/>
                  </a:ext>
                </a:extLst>
              </p:cNvPr>
              <p:cNvSpPr/>
              <p:nvPr/>
            </p:nvSpPr>
            <p:spPr>
              <a:xfrm>
                <a:off x="521615" y="1087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59" name="Circle">
                <a:extLst>
                  <a:ext uri="{FF2B5EF4-FFF2-40B4-BE49-F238E27FC236}">
                    <a16:creationId xmlns:a16="http://schemas.microsoft.com/office/drawing/2014/main" id="{4AEB7C23-E18E-4A0E-AA3A-B0C349FE25CC}"/>
                  </a:ext>
                </a:extLst>
              </p:cNvPr>
              <p:cNvSpPr/>
              <p:nvPr/>
            </p:nvSpPr>
            <p:spPr>
              <a:xfrm>
                <a:off x="593582" y="11975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0" name="Circle">
                <a:extLst>
                  <a:ext uri="{FF2B5EF4-FFF2-40B4-BE49-F238E27FC236}">
                    <a16:creationId xmlns:a16="http://schemas.microsoft.com/office/drawing/2014/main" id="{FB244AC4-573E-4AAC-B2AA-FF79FE3D898B}"/>
                  </a:ext>
                </a:extLst>
              </p:cNvPr>
              <p:cNvSpPr/>
              <p:nvPr/>
            </p:nvSpPr>
            <p:spPr>
              <a:xfrm>
                <a:off x="15249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1" name="Circle">
                <a:extLst>
                  <a:ext uri="{FF2B5EF4-FFF2-40B4-BE49-F238E27FC236}">
                    <a16:creationId xmlns:a16="http://schemas.microsoft.com/office/drawing/2014/main" id="{B08DFE8D-00E9-4545-A814-DD007E40963B}"/>
                  </a:ext>
                </a:extLst>
              </p:cNvPr>
              <p:cNvSpPr/>
              <p:nvPr/>
            </p:nvSpPr>
            <p:spPr>
              <a:xfrm>
                <a:off x="10423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2" name="Circle">
                <a:extLst>
                  <a:ext uri="{FF2B5EF4-FFF2-40B4-BE49-F238E27FC236}">
                    <a16:creationId xmlns:a16="http://schemas.microsoft.com/office/drawing/2014/main" id="{6379173B-35F4-49AB-9144-C7967249E17E}"/>
                  </a:ext>
                </a:extLst>
              </p:cNvPr>
              <p:cNvSpPr/>
              <p:nvPr/>
            </p:nvSpPr>
            <p:spPr>
              <a:xfrm>
                <a:off x="813715" y="1658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3" name="Circle">
                <a:extLst>
                  <a:ext uri="{FF2B5EF4-FFF2-40B4-BE49-F238E27FC236}">
                    <a16:creationId xmlns:a16="http://schemas.microsoft.com/office/drawing/2014/main" id="{A799DD63-DB14-4A15-B025-74EF4ADE4CB1}"/>
                  </a:ext>
                </a:extLst>
              </p:cNvPr>
              <p:cNvSpPr/>
              <p:nvPr/>
            </p:nvSpPr>
            <p:spPr>
              <a:xfrm>
                <a:off x="902615" y="1595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4" name="Circle">
                <a:extLst>
                  <a:ext uri="{FF2B5EF4-FFF2-40B4-BE49-F238E27FC236}">
                    <a16:creationId xmlns:a16="http://schemas.microsoft.com/office/drawing/2014/main" id="{28D41DF1-31F3-4C57-B07F-5D9FE3233ECE}"/>
                  </a:ext>
                </a:extLst>
              </p:cNvPr>
              <p:cNvSpPr/>
              <p:nvPr/>
            </p:nvSpPr>
            <p:spPr>
              <a:xfrm>
                <a:off x="1105815" y="1663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5" name="Circle">
                <a:extLst>
                  <a:ext uri="{FF2B5EF4-FFF2-40B4-BE49-F238E27FC236}">
                    <a16:creationId xmlns:a16="http://schemas.microsoft.com/office/drawing/2014/main" id="{7A93EAED-7D61-4790-93B1-184DFCD7FA52}"/>
                  </a:ext>
                </a:extLst>
              </p:cNvPr>
              <p:cNvSpPr/>
              <p:nvPr/>
            </p:nvSpPr>
            <p:spPr>
              <a:xfrm>
                <a:off x="1365160" y="162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6" name="Circle">
                <a:extLst>
                  <a:ext uri="{FF2B5EF4-FFF2-40B4-BE49-F238E27FC236}">
                    <a16:creationId xmlns:a16="http://schemas.microsoft.com/office/drawing/2014/main" id="{CB448514-7A22-4D4B-A614-8A6C388A211A}"/>
                  </a:ext>
                </a:extLst>
              </p:cNvPr>
              <p:cNvSpPr/>
              <p:nvPr/>
            </p:nvSpPr>
            <p:spPr>
              <a:xfrm>
                <a:off x="1253982" y="1540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7" name="Circle">
                <a:extLst>
                  <a:ext uri="{FF2B5EF4-FFF2-40B4-BE49-F238E27FC236}">
                    <a16:creationId xmlns:a16="http://schemas.microsoft.com/office/drawing/2014/main" id="{58EEE881-9940-43FC-AFED-988C96FCD8EF}"/>
                  </a:ext>
                </a:extLst>
              </p:cNvPr>
              <p:cNvSpPr/>
              <p:nvPr/>
            </p:nvSpPr>
            <p:spPr>
              <a:xfrm>
                <a:off x="669782" y="15277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8" name="Circle">
                <a:extLst>
                  <a:ext uri="{FF2B5EF4-FFF2-40B4-BE49-F238E27FC236}">
                    <a16:creationId xmlns:a16="http://schemas.microsoft.com/office/drawing/2014/main" id="{86D97F81-4745-4ACB-9252-D1DD38378E0D}"/>
                  </a:ext>
                </a:extLst>
              </p:cNvPr>
              <p:cNvSpPr/>
              <p:nvPr/>
            </p:nvSpPr>
            <p:spPr>
              <a:xfrm>
                <a:off x="977672" y="915675"/>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9" name="Circle">
                <a:extLst>
                  <a:ext uri="{FF2B5EF4-FFF2-40B4-BE49-F238E27FC236}">
                    <a16:creationId xmlns:a16="http://schemas.microsoft.com/office/drawing/2014/main" id="{D82DECDA-1FC6-4DC5-8778-86535DF1A7A9}"/>
                  </a:ext>
                </a:extLst>
              </p:cNvPr>
              <p:cNvSpPr/>
              <p:nvPr/>
            </p:nvSpPr>
            <p:spPr>
              <a:xfrm>
                <a:off x="1282472" y="14194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0" name="Circle">
                <a:extLst>
                  <a:ext uri="{FF2B5EF4-FFF2-40B4-BE49-F238E27FC236}">
                    <a16:creationId xmlns:a16="http://schemas.microsoft.com/office/drawing/2014/main" id="{42A56004-BB97-4D72-96D2-4D168BC45A86}"/>
                  </a:ext>
                </a:extLst>
              </p:cNvPr>
              <p:cNvSpPr/>
              <p:nvPr/>
            </p:nvSpPr>
            <p:spPr>
              <a:xfrm>
                <a:off x="1664615" y="731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1" name="Circle">
                <a:extLst>
                  <a:ext uri="{FF2B5EF4-FFF2-40B4-BE49-F238E27FC236}">
                    <a16:creationId xmlns:a16="http://schemas.microsoft.com/office/drawing/2014/main" id="{A89E3F3F-934B-4FF4-A7C8-F6DDD7BBEC78}"/>
                  </a:ext>
                </a:extLst>
              </p:cNvPr>
              <p:cNvSpPr/>
              <p:nvPr/>
            </p:nvSpPr>
            <p:spPr>
              <a:xfrm>
                <a:off x="1546082" y="7911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2" name="Circle">
                <a:extLst>
                  <a:ext uri="{FF2B5EF4-FFF2-40B4-BE49-F238E27FC236}">
                    <a16:creationId xmlns:a16="http://schemas.microsoft.com/office/drawing/2014/main" id="{6C299CEF-DD51-49F2-9DF9-E4E95031B513}"/>
                  </a:ext>
                </a:extLst>
              </p:cNvPr>
              <p:cNvSpPr/>
              <p:nvPr/>
            </p:nvSpPr>
            <p:spPr>
              <a:xfrm>
                <a:off x="1486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3" name="Circle">
                <a:extLst>
                  <a:ext uri="{FF2B5EF4-FFF2-40B4-BE49-F238E27FC236}">
                    <a16:creationId xmlns:a16="http://schemas.microsoft.com/office/drawing/2014/main" id="{E9494C27-7F22-473B-90AB-1F493D8FBA17}"/>
                  </a:ext>
                </a:extLst>
              </p:cNvPr>
              <p:cNvSpPr/>
              <p:nvPr/>
            </p:nvSpPr>
            <p:spPr>
              <a:xfrm>
                <a:off x="1232815" y="355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4" name="Circle">
                <a:extLst>
                  <a:ext uri="{FF2B5EF4-FFF2-40B4-BE49-F238E27FC236}">
                    <a16:creationId xmlns:a16="http://schemas.microsoft.com/office/drawing/2014/main" id="{E8AC6FE6-40CE-4775-8765-2E609B734853}"/>
                  </a:ext>
                </a:extLst>
              </p:cNvPr>
              <p:cNvSpPr/>
              <p:nvPr/>
            </p:nvSpPr>
            <p:spPr>
              <a:xfrm>
                <a:off x="902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5" name="Circle">
                <a:extLst>
                  <a:ext uri="{FF2B5EF4-FFF2-40B4-BE49-F238E27FC236}">
                    <a16:creationId xmlns:a16="http://schemas.microsoft.com/office/drawing/2014/main" id="{353F7661-CBBE-4527-9DF8-C1A82E55BA85}"/>
                  </a:ext>
                </a:extLst>
              </p:cNvPr>
              <p:cNvSpPr/>
              <p:nvPr/>
            </p:nvSpPr>
            <p:spPr>
              <a:xfrm>
                <a:off x="15249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6" name="Circle">
                <a:extLst>
                  <a:ext uri="{FF2B5EF4-FFF2-40B4-BE49-F238E27FC236}">
                    <a16:creationId xmlns:a16="http://schemas.microsoft.com/office/drawing/2014/main" id="{9A9F0EAA-28A2-4933-B960-41A846991D25}"/>
                  </a:ext>
                </a:extLst>
              </p:cNvPr>
              <p:cNvSpPr/>
              <p:nvPr/>
            </p:nvSpPr>
            <p:spPr>
              <a:xfrm>
                <a:off x="10423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7" name="Circle">
                <a:extLst>
                  <a:ext uri="{FF2B5EF4-FFF2-40B4-BE49-F238E27FC236}">
                    <a16:creationId xmlns:a16="http://schemas.microsoft.com/office/drawing/2014/main" id="{F8436428-5A51-459F-9BBA-BE3ABAA30E9B}"/>
                  </a:ext>
                </a:extLst>
              </p:cNvPr>
              <p:cNvSpPr/>
              <p:nvPr/>
            </p:nvSpPr>
            <p:spPr>
              <a:xfrm>
                <a:off x="813715" y="655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8" name="Circle">
                <a:extLst>
                  <a:ext uri="{FF2B5EF4-FFF2-40B4-BE49-F238E27FC236}">
                    <a16:creationId xmlns:a16="http://schemas.microsoft.com/office/drawing/2014/main" id="{DD37D083-C1E8-4489-808E-74E716DE81FE}"/>
                  </a:ext>
                </a:extLst>
              </p:cNvPr>
              <p:cNvSpPr/>
              <p:nvPr/>
            </p:nvSpPr>
            <p:spPr>
              <a:xfrm>
                <a:off x="902615" y="592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9" name="Circle">
                <a:extLst>
                  <a:ext uri="{FF2B5EF4-FFF2-40B4-BE49-F238E27FC236}">
                    <a16:creationId xmlns:a16="http://schemas.microsoft.com/office/drawing/2014/main" id="{D8B5CD19-1D67-4600-9DC9-DB5DC03F85A6}"/>
                  </a:ext>
                </a:extLst>
              </p:cNvPr>
              <p:cNvSpPr/>
              <p:nvPr/>
            </p:nvSpPr>
            <p:spPr>
              <a:xfrm>
                <a:off x="1105815" y="6598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0" name="Circle">
                <a:extLst>
                  <a:ext uri="{FF2B5EF4-FFF2-40B4-BE49-F238E27FC236}">
                    <a16:creationId xmlns:a16="http://schemas.microsoft.com/office/drawing/2014/main" id="{57EFE696-0E11-48B4-8A22-EDFA7C94ABCC}"/>
                  </a:ext>
                </a:extLst>
              </p:cNvPr>
              <p:cNvSpPr/>
              <p:nvPr/>
            </p:nvSpPr>
            <p:spPr>
              <a:xfrm>
                <a:off x="1365160" y="626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1" name="Circle">
                <a:extLst>
                  <a:ext uri="{FF2B5EF4-FFF2-40B4-BE49-F238E27FC236}">
                    <a16:creationId xmlns:a16="http://schemas.microsoft.com/office/drawing/2014/main" id="{D0E49D18-0720-4D69-9D08-F3A7EB75DEF3}"/>
                  </a:ext>
                </a:extLst>
              </p:cNvPr>
              <p:cNvSpPr/>
              <p:nvPr/>
            </p:nvSpPr>
            <p:spPr>
              <a:xfrm>
                <a:off x="1253982" y="486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2" name="Circle">
                <a:extLst>
                  <a:ext uri="{FF2B5EF4-FFF2-40B4-BE49-F238E27FC236}">
                    <a16:creationId xmlns:a16="http://schemas.microsoft.com/office/drawing/2014/main" id="{FBF1C1BC-EFE3-47AA-B47B-56D7C16CC99B}"/>
                  </a:ext>
                </a:extLst>
              </p:cNvPr>
              <p:cNvSpPr/>
              <p:nvPr/>
            </p:nvSpPr>
            <p:spPr>
              <a:xfrm>
                <a:off x="669782" y="600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3" name="Circle">
                <a:extLst>
                  <a:ext uri="{FF2B5EF4-FFF2-40B4-BE49-F238E27FC236}">
                    <a16:creationId xmlns:a16="http://schemas.microsoft.com/office/drawing/2014/main" id="{2F27C050-FEB9-42BF-A4BC-E29407042C66}"/>
                  </a:ext>
                </a:extLst>
              </p:cNvPr>
              <p:cNvSpPr/>
              <p:nvPr/>
            </p:nvSpPr>
            <p:spPr>
              <a:xfrm>
                <a:off x="1740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4" name="Circle">
                <a:extLst>
                  <a:ext uri="{FF2B5EF4-FFF2-40B4-BE49-F238E27FC236}">
                    <a16:creationId xmlns:a16="http://schemas.microsoft.com/office/drawing/2014/main" id="{CE2ED733-35B4-40CE-8499-6444D633DF72}"/>
                  </a:ext>
                </a:extLst>
              </p:cNvPr>
              <p:cNvSpPr/>
              <p:nvPr/>
            </p:nvSpPr>
            <p:spPr>
              <a:xfrm>
                <a:off x="1740815" y="482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5" name="Circle">
                <a:extLst>
                  <a:ext uri="{FF2B5EF4-FFF2-40B4-BE49-F238E27FC236}">
                    <a16:creationId xmlns:a16="http://schemas.microsoft.com/office/drawing/2014/main" id="{04EE7814-7A49-4293-A455-387B85097350}"/>
                  </a:ext>
                </a:extLst>
              </p:cNvPr>
              <p:cNvSpPr/>
              <p:nvPr/>
            </p:nvSpPr>
            <p:spPr>
              <a:xfrm>
                <a:off x="1029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6" name="Circle">
                <a:extLst>
                  <a:ext uri="{FF2B5EF4-FFF2-40B4-BE49-F238E27FC236}">
                    <a16:creationId xmlns:a16="http://schemas.microsoft.com/office/drawing/2014/main" id="{2E98E782-76AB-46C0-BA8D-2A2170628915}"/>
                  </a:ext>
                </a:extLst>
              </p:cNvPr>
              <p:cNvSpPr/>
              <p:nvPr/>
            </p:nvSpPr>
            <p:spPr>
              <a:xfrm>
                <a:off x="508915" y="617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7" name="Circle">
                <a:extLst>
                  <a:ext uri="{FF2B5EF4-FFF2-40B4-BE49-F238E27FC236}">
                    <a16:creationId xmlns:a16="http://schemas.microsoft.com/office/drawing/2014/main" id="{5D488C1A-3679-4953-BF40-F204DB1E3718}"/>
                  </a:ext>
                </a:extLst>
              </p:cNvPr>
              <p:cNvSpPr/>
              <p:nvPr/>
            </p:nvSpPr>
            <p:spPr>
              <a:xfrm>
                <a:off x="1169315" y="363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8" name="Circle">
                <a:extLst>
                  <a:ext uri="{FF2B5EF4-FFF2-40B4-BE49-F238E27FC236}">
                    <a16:creationId xmlns:a16="http://schemas.microsoft.com/office/drawing/2014/main" id="{EB3EC8B7-04E0-4427-BDF1-96BB0537E220}"/>
                  </a:ext>
                </a:extLst>
              </p:cNvPr>
              <p:cNvSpPr/>
              <p:nvPr/>
            </p:nvSpPr>
            <p:spPr>
              <a:xfrm>
                <a:off x="1380982" y="35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9" name="Circle">
                <a:extLst>
                  <a:ext uri="{FF2B5EF4-FFF2-40B4-BE49-F238E27FC236}">
                    <a16:creationId xmlns:a16="http://schemas.microsoft.com/office/drawing/2014/main" id="{DEA3742C-846B-43C7-892F-C998C67BADCD}"/>
                  </a:ext>
                </a:extLst>
              </p:cNvPr>
              <p:cNvSpPr/>
              <p:nvPr/>
            </p:nvSpPr>
            <p:spPr>
              <a:xfrm>
                <a:off x="796782" y="473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grpSp>
          <p:nvGrpSpPr>
            <p:cNvPr id="66" name="Group 65">
              <a:extLst>
                <a:ext uri="{FF2B5EF4-FFF2-40B4-BE49-F238E27FC236}">
                  <a16:creationId xmlns:a16="http://schemas.microsoft.com/office/drawing/2014/main" id="{1E920594-CEC6-4E98-A52C-4BCFDF7DF65D}"/>
                </a:ext>
              </a:extLst>
            </p:cNvPr>
            <p:cNvGrpSpPr/>
            <p:nvPr/>
          </p:nvGrpSpPr>
          <p:grpSpPr>
            <a:xfrm>
              <a:off x="1488446" y="3865811"/>
              <a:ext cx="2734202" cy="2469027"/>
              <a:chOff x="1313930" y="4182842"/>
              <a:chExt cx="2734202" cy="2469027"/>
            </a:xfrm>
          </p:grpSpPr>
          <p:grpSp>
            <p:nvGrpSpPr>
              <p:cNvPr id="67" name="Group 66">
                <a:extLst>
                  <a:ext uri="{FF2B5EF4-FFF2-40B4-BE49-F238E27FC236}">
                    <a16:creationId xmlns:a16="http://schemas.microsoft.com/office/drawing/2014/main" id="{8454F9EF-B3FE-4E34-A4E9-BBB02CDF236F}"/>
                  </a:ext>
                </a:extLst>
              </p:cNvPr>
              <p:cNvGrpSpPr/>
              <p:nvPr/>
            </p:nvGrpSpPr>
            <p:grpSpPr>
              <a:xfrm>
                <a:off x="2000604" y="4340881"/>
                <a:ext cx="1787329" cy="1857289"/>
                <a:chOff x="1532665" y="3949138"/>
                <a:chExt cx="1787329" cy="1857289"/>
              </a:xfrm>
            </p:grpSpPr>
            <p:cxnSp>
              <p:nvCxnSpPr>
                <p:cNvPr id="70" name="Straight Connector 69">
                  <a:extLst>
                    <a:ext uri="{FF2B5EF4-FFF2-40B4-BE49-F238E27FC236}">
                      <a16:creationId xmlns:a16="http://schemas.microsoft.com/office/drawing/2014/main" id="{65B831B4-6CFA-4392-99DE-15CB7D893F20}"/>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E9003121-E7F9-4098-99D3-3944EA8E8EF2}"/>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8" name="Equation">
                    <a:extLst>
                      <a:ext uri="{FF2B5EF4-FFF2-40B4-BE49-F238E27FC236}">
                        <a16:creationId xmlns:a16="http://schemas.microsoft.com/office/drawing/2014/main" id="{5BBBA4AA-5F2B-4509-A1B0-EA43B17A7677}"/>
                      </a:ext>
                    </a:extLst>
                  </p:cNvPr>
                  <p:cNvSpPr txBox="1"/>
                  <p:nvPr/>
                </p:nvSpPr>
                <p:spPr>
                  <a:xfrm>
                    <a:off x="1313930" y="4182842"/>
                    <a:ext cx="559705"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3600" i="1">
                                  <a:solidFill>
                                    <a:srgbClr val="414040"/>
                                  </a:solidFill>
                                  <a:latin typeface="Cambria Math" panose="02040503050406030204" pitchFamily="18" charset="0"/>
                                </a:rPr>
                              </m:ctrlPr>
                            </m:sSubPr>
                            <m:e>
                              <m:r>
                                <a:rPr lang="ar-AE" sz="3600" i="1">
                                  <a:solidFill>
                                    <a:srgbClr val="414040"/>
                                  </a:solidFill>
                                  <a:latin typeface="Cambria Math" panose="02040503050406030204" pitchFamily="18" charset="0"/>
                                </a:rPr>
                                <m:t>𝑥</m:t>
                              </m:r>
                            </m:e>
                            <m:sub>
                              <m:r>
                                <a:rPr lang="ar-AE" sz="3600" i="1">
                                  <a:solidFill>
                                    <a:srgbClr val="414040"/>
                                  </a:solidFill>
                                  <a:latin typeface="Cambria Math" panose="02040503050406030204" pitchFamily="18" charset="0"/>
                                </a:rPr>
                                <m:t>2</m:t>
                              </m:r>
                            </m:sub>
                          </m:sSub>
                        </m:oMath>
                      </m:oMathPara>
                    </a14:m>
                    <a:endParaRPr sz="3300" dirty="0">
                      <a:solidFill>
                        <a:srgbClr val="414141"/>
                      </a:solidFill>
                    </a:endParaRPr>
                  </a:p>
                </p:txBody>
              </p:sp>
            </mc:Choice>
            <mc:Fallback xmlns="">
              <p:sp>
                <p:nvSpPr>
                  <p:cNvPr id="68" name="Equation">
                    <a:extLst>
                      <a:ext uri="{FF2B5EF4-FFF2-40B4-BE49-F238E27FC236}">
                        <a16:creationId xmlns:a16="http://schemas.microsoft.com/office/drawing/2014/main" id="{5BBBA4AA-5F2B-4509-A1B0-EA43B17A7677}"/>
                      </a:ext>
                    </a:extLst>
                  </p:cNvPr>
                  <p:cNvSpPr txBox="1">
                    <a:spLocks noRot="1" noChangeAspect="1" noMove="1" noResize="1" noEditPoints="1" noAdjustHandles="1" noChangeArrowheads="1" noChangeShapeType="1" noTextEdit="1"/>
                  </p:cNvSpPr>
                  <p:nvPr/>
                </p:nvSpPr>
                <p:spPr>
                  <a:xfrm>
                    <a:off x="1313930" y="4182842"/>
                    <a:ext cx="559705" cy="553998"/>
                  </a:xfrm>
                  <a:prstGeom prst="rect">
                    <a:avLst/>
                  </a:prstGeom>
                  <a:blipFill>
                    <a:blip r:embed="rId2"/>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Equation">
                    <a:extLst>
                      <a:ext uri="{FF2B5EF4-FFF2-40B4-BE49-F238E27FC236}">
                        <a16:creationId xmlns:a16="http://schemas.microsoft.com/office/drawing/2014/main" id="{E6A586DA-792D-41A8-A470-8376D62E41C4}"/>
                      </a:ext>
                    </a:extLst>
                  </p:cNvPr>
                  <p:cNvSpPr txBox="1"/>
                  <p:nvPr/>
                </p:nvSpPr>
                <p:spPr>
                  <a:xfrm>
                    <a:off x="3499136" y="6097871"/>
                    <a:ext cx="548996"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3600" i="1">
                                  <a:solidFill>
                                    <a:srgbClr val="414040"/>
                                  </a:solidFill>
                                  <a:latin typeface="Cambria Math" panose="02040503050406030204" pitchFamily="18" charset="0"/>
                                </a:rPr>
                              </m:ctrlPr>
                            </m:sSubPr>
                            <m:e>
                              <m:r>
                                <a:rPr lang="ar-AE" sz="3600" i="1">
                                  <a:solidFill>
                                    <a:srgbClr val="414040"/>
                                  </a:solidFill>
                                  <a:latin typeface="Cambria Math" panose="02040503050406030204" pitchFamily="18" charset="0"/>
                                </a:rPr>
                                <m:t>𝑥</m:t>
                              </m:r>
                            </m:e>
                            <m:sub>
                              <m:r>
                                <a:rPr lang="ar-AE" sz="3600" i="1">
                                  <a:solidFill>
                                    <a:srgbClr val="414040"/>
                                  </a:solidFill>
                                  <a:latin typeface="Cambria Math" panose="02040503050406030204" pitchFamily="18" charset="0"/>
                                </a:rPr>
                                <m:t>1</m:t>
                              </m:r>
                            </m:sub>
                          </m:sSub>
                        </m:oMath>
                      </m:oMathPara>
                    </a14:m>
                    <a:endParaRPr sz="3300" dirty="0">
                      <a:solidFill>
                        <a:srgbClr val="414141"/>
                      </a:solidFill>
                    </a:endParaRPr>
                  </a:p>
                </p:txBody>
              </p:sp>
            </mc:Choice>
            <mc:Fallback xmlns="">
              <p:sp>
                <p:nvSpPr>
                  <p:cNvPr id="69" name="Equation">
                    <a:extLst>
                      <a:ext uri="{FF2B5EF4-FFF2-40B4-BE49-F238E27FC236}">
                        <a16:creationId xmlns:a16="http://schemas.microsoft.com/office/drawing/2014/main" id="{E6A586DA-792D-41A8-A470-8376D62E41C4}"/>
                      </a:ext>
                    </a:extLst>
                  </p:cNvPr>
                  <p:cNvSpPr txBox="1">
                    <a:spLocks noRot="1" noChangeAspect="1" noMove="1" noResize="1" noEditPoints="1" noAdjustHandles="1" noChangeArrowheads="1" noChangeShapeType="1" noTextEdit="1"/>
                  </p:cNvSpPr>
                  <p:nvPr/>
                </p:nvSpPr>
                <p:spPr>
                  <a:xfrm>
                    <a:off x="3499136" y="6097871"/>
                    <a:ext cx="548996" cy="553998"/>
                  </a:xfrm>
                  <a:prstGeom prst="rect">
                    <a:avLst/>
                  </a:prstGeom>
                  <a:blipFill>
                    <a:blip r:embed="rId3"/>
                    <a:stretch>
                      <a:fillRect/>
                    </a:stretch>
                  </a:blipFill>
                  <a:ln w="12700" cap="flat">
                    <a:noFill/>
                    <a:miter lim="400000"/>
                  </a:ln>
                  <a:effectLst/>
                </p:spPr>
                <p:txBody>
                  <a:bodyPr/>
                  <a:lstStyle/>
                  <a:p>
                    <a:r>
                      <a:rPr lang="en-US">
                        <a:noFill/>
                      </a:rPr>
                      <a:t> </a:t>
                    </a:r>
                  </a:p>
                </p:txBody>
              </p:sp>
            </mc:Fallback>
          </mc:AlternateContent>
        </p:grpSp>
      </p:grpSp>
      <p:sp>
        <p:nvSpPr>
          <p:cNvPr id="3" name="Content Placeholder 2"/>
          <p:cNvSpPr>
            <a:spLocks noGrp="1"/>
          </p:cNvSpPr>
          <p:nvPr>
            <p:ph idx="1"/>
          </p:nvPr>
        </p:nvSpPr>
        <p:spPr/>
        <p:txBody>
          <a:bodyPr/>
          <a:lstStyle/>
          <a:p>
            <a:r>
              <a:rPr lang="en-US" sz="2400" dirty="0"/>
              <a:t>Representation Matters</a:t>
            </a:r>
          </a:p>
        </p:txBody>
      </p:sp>
      <p:sp>
        <p:nvSpPr>
          <p:cNvPr id="2" name="Title 1"/>
          <p:cNvSpPr>
            <a:spLocks noGrp="1"/>
          </p:cNvSpPr>
          <p:nvPr>
            <p:ph type="title"/>
          </p:nvPr>
        </p:nvSpPr>
        <p:spPr/>
        <p:txBody>
          <a:bodyPr/>
          <a:lstStyle/>
          <a:p>
            <a:r>
              <a:rPr lang="en-US" dirty="0"/>
              <a:t>Representational Learning</a:t>
            </a:r>
          </a:p>
        </p:txBody>
      </p:sp>
      <p:grpSp>
        <p:nvGrpSpPr>
          <p:cNvPr id="4" name="Group 3">
            <a:extLst>
              <a:ext uri="{FF2B5EF4-FFF2-40B4-BE49-F238E27FC236}">
                <a16:creationId xmlns:a16="http://schemas.microsoft.com/office/drawing/2014/main" id="{4DA18D68-911B-43DA-9353-97A093BC302B}"/>
              </a:ext>
            </a:extLst>
          </p:cNvPr>
          <p:cNvGrpSpPr/>
          <p:nvPr/>
        </p:nvGrpSpPr>
        <p:grpSpPr>
          <a:xfrm>
            <a:off x="765200" y="1848460"/>
            <a:ext cx="10463437" cy="1299439"/>
            <a:chOff x="844043" y="1848460"/>
            <a:chExt cx="10463437" cy="1299439"/>
          </a:xfrm>
        </p:grpSpPr>
        <p:grpSp>
          <p:nvGrpSpPr>
            <p:cNvPr id="124" name="Group 123">
              <a:extLst>
                <a:ext uri="{FF2B5EF4-FFF2-40B4-BE49-F238E27FC236}">
                  <a16:creationId xmlns:a16="http://schemas.microsoft.com/office/drawing/2014/main" id="{53FC50DC-68F2-4EF7-BD2A-8837DA1CCD1F}"/>
                </a:ext>
              </a:extLst>
            </p:cNvPr>
            <p:cNvGrpSpPr/>
            <p:nvPr/>
          </p:nvGrpSpPr>
          <p:grpSpPr>
            <a:xfrm>
              <a:off x="4923790" y="1848460"/>
              <a:ext cx="6383690" cy="1298130"/>
              <a:chOff x="1972081" y="1848460"/>
              <a:chExt cx="6383690" cy="1298130"/>
            </a:xfrm>
          </p:grpSpPr>
          <p:sp>
            <p:nvSpPr>
              <p:cNvPr id="8" name="Equation"/>
              <p:cNvSpPr txBox="1"/>
              <p:nvPr/>
            </p:nvSpPr>
            <p:spPr>
              <a:xfrm>
                <a:off x="7922689" y="196573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 name="Regression"/>
              <p:cNvSpPr txBox="1"/>
              <p:nvPr/>
            </p:nvSpPr>
            <p:spPr>
              <a:xfrm>
                <a:off x="4937495" y="2512544"/>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23" name="Group 122">
                <a:extLst>
                  <a:ext uri="{FF2B5EF4-FFF2-40B4-BE49-F238E27FC236}">
                    <a16:creationId xmlns:a16="http://schemas.microsoft.com/office/drawing/2014/main" id="{B1E6F332-085F-4CE8-B482-4504BC5C77CF}"/>
                  </a:ext>
                </a:extLst>
              </p:cNvPr>
              <p:cNvGrpSpPr/>
              <p:nvPr/>
            </p:nvGrpSpPr>
            <p:grpSpPr>
              <a:xfrm>
                <a:off x="1972081" y="1848460"/>
                <a:ext cx="6383690" cy="1298130"/>
                <a:chOff x="1972081" y="1848460"/>
                <a:chExt cx="6383690" cy="1298130"/>
              </a:xfrm>
            </p:grpSpPr>
            <p:grpSp>
              <p:nvGrpSpPr>
                <p:cNvPr id="50" name="Group 49"/>
                <p:cNvGrpSpPr/>
                <p:nvPr/>
              </p:nvGrpSpPr>
              <p:grpSpPr>
                <a:xfrm>
                  <a:off x="1972081" y="1848460"/>
                  <a:ext cx="6383690" cy="1298130"/>
                  <a:chOff x="1772414" y="1860037"/>
                  <a:chExt cx="6142833" cy="1298130"/>
                </a:xfrm>
              </p:grpSpPr>
              <mc:AlternateContent xmlns:mc="http://schemas.openxmlformats.org/markup-compatibility/2006" xmlns:a14="http://schemas.microsoft.com/office/drawing/2010/main">
                <mc:Choice Requires="a14">
                  <p:sp>
                    <p:nvSpPr>
                      <p:cNvPr id="5" name="Equation"/>
                      <p:cNvSpPr txBox="1"/>
                      <p:nvPr/>
                    </p:nvSpPr>
                    <p:spPr>
                      <a:xfrm>
                        <a:off x="1772414" y="1905555"/>
                        <a:ext cx="2063586" cy="1107996"/>
                      </a:xfrm>
                      <a:prstGeom prst="rect">
                        <a:avLst/>
                      </a:prstGeom>
                      <a:ln w="12700">
                        <a:miter lim="400000"/>
                      </a:ln>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7200" i="1">
                                  <a:solidFill>
                                    <a:srgbClr val="414040"/>
                                  </a:solidFill>
                                  <a:latin typeface="Cambria Math" panose="02040503050406030204" pitchFamily="18" charset="0"/>
                                </a:rPr>
                                <m:t>𝜙</m:t>
                              </m:r>
                              <m:r>
                                <a:rPr lang="en-US" sz="7200" i="1">
                                  <a:solidFill>
                                    <a:srgbClr val="414040"/>
                                  </a:solidFill>
                                  <a:latin typeface="Cambria Math" panose="02040503050406030204" pitchFamily="18" charset="0"/>
                                </a:rPr>
                                <m:t>(</m:t>
                              </m:r>
                              <m:r>
                                <a:rPr lang="en-US" sz="7200" i="1">
                                  <a:solidFill>
                                    <a:srgbClr val="414040"/>
                                  </a:solidFill>
                                  <a:latin typeface="Cambria Math" panose="02040503050406030204" pitchFamily="18" charset="0"/>
                                </a:rPr>
                                <m:t>𝑥</m:t>
                              </m:r>
                              <m:r>
                                <a:rPr lang="en-US" sz="7200" i="1">
                                  <a:solidFill>
                                    <a:srgbClr val="414040"/>
                                  </a:solidFill>
                                  <a:latin typeface="Cambria Math" panose="02040503050406030204" pitchFamily="18" charset="0"/>
                                </a:rPr>
                                <m:t>)</m:t>
                              </m:r>
                            </m:oMath>
                          </m:oMathPara>
                        </a14:m>
                        <a:endParaRPr lang="en-US" sz="7200" dirty="0">
                          <a:solidFill>
                            <a:srgbClr val="414141"/>
                          </a:solidFill>
                        </a:endParaRPr>
                      </a:p>
                    </p:txBody>
                  </p:sp>
                </mc:Choice>
                <mc:Fallback xmlns="">
                  <p:sp>
                    <p:nvSpPr>
                      <p:cNvPr id="5" name="Equation"/>
                      <p:cNvSpPr txBox="1">
                        <a:spLocks noRot="1" noChangeAspect="1" noMove="1" noResize="1" noEditPoints="1" noAdjustHandles="1" noChangeArrowheads="1" noChangeShapeType="1" noTextEdit="1"/>
                      </p:cNvSpPr>
                      <p:nvPr/>
                    </p:nvSpPr>
                    <p:spPr>
                      <a:xfrm>
                        <a:off x="1772414" y="1905555"/>
                        <a:ext cx="2063586" cy="1107996"/>
                      </a:xfrm>
                      <a:prstGeom prst="rect">
                        <a:avLst/>
                      </a:prstGeom>
                      <a:blipFill>
                        <a:blip r:embed="rId4"/>
                        <a:stretch>
                          <a:fillRect/>
                        </a:stretch>
                      </a:blipFill>
                      <a:ln w="12700">
                        <a:miter lim="400000"/>
                      </a:ln>
                    </p:spPr>
                    <p:txBody>
                      <a:bodyPr/>
                      <a:lstStyle/>
                      <a:p>
                        <a:r>
                          <a:rPr lang="en-US">
                            <a:noFill/>
                          </a:rPr>
                          <a:t> </a:t>
                        </a:r>
                      </a:p>
                    </p:txBody>
                  </p:sp>
                </mc:Fallback>
              </mc:AlternateContent>
              <p:sp>
                <p:nvSpPr>
                  <p:cNvPr id="6" name="Rounded Rectangle"/>
                  <p:cNvSpPr/>
                  <p:nvPr/>
                </p:nvSpPr>
                <p:spPr>
                  <a:xfrm>
                    <a:off x="4735596" y="1860037"/>
                    <a:ext cx="1546106"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7" name="Line"/>
                  <p:cNvSpPr/>
                  <p:nvPr/>
                </p:nvSpPr>
                <p:spPr>
                  <a:xfrm>
                    <a:off x="3779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9" name="Line"/>
                  <p:cNvSpPr/>
                  <p:nvPr/>
                </p:nvSpPr>
                <p:spPr>
                  <a:xfrm>
                    <a:off x="6483203"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5" name="Linear"/>
                  <p:cNvSpPr txBox="1"/>
                  <p:nvPr/>
                </p:nvSpPr>
                <p:spPr>
                  <a:xfrm>
                    <a:off x="5694871" y="2296644"/>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endParaRPr dirty="0">
                      <a:latin typeface="Karla" pitchFamily="2" charset="0"/>
                    </a:endParaRPr>
                  </a:p>
                </p:txBody>
              </p:sp>
              <mc:AlternateContent xmlns:mc="http://schemas.openxmlformats.org/markup-compatibility/2006" xmlns:a14="http://schemas.microsoft.com/office/drawing/2010/main">
                <mc:Choice Requires="a14">
                  <p:sp>
                    <p:nvSpPr>
                      <p:cNvPr id="48" name="Equation"/>
                      <p:cNvSpPr txBox="1"/>
                      <p:nvPr/>
                    </p:nvSpPr>
                    <p:spPr>
                      <a:xfrm>
                        <a:off x="7225699" y="190927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48" name="Equation"/>
                      <p:cNvSpPr txBox="1">
                        <a:spLocks noRot="1" noChangeAspect="1" noMove="1" noResize="1" noEditPoints="1" noAdjustHandles="1" noChangeArrowheads="1" noChangeShapeType="1" noTextEdit="1"/>
                      </p:cNvSpPr>
                      <p:nvPr/>
                    </p:nvSpPr>
                    <p:spPr>
                      <a:xfrm>
                        <a:off x="7225699" y="1909279"/>
                        <a:ext cx="689548" cy="1031051"/>
                      </a:xfrm>
                      <a:prstGeom prst="rect">
                        <a:avLst/>
                      </a:prstGeom>
                      <a:blipFill>
                        <a:blip r:embed="rId5"/>
                        <a:stretch>
                          <a:fillRect/>
                        </a:stretch>
                      </a:blipFill>
                      <a:ln w="12700">
                        <a:miter lim="400000"/>
                      </a:ln>
                    </p:spPr>
                    <p:txBody>
                      <a:bodyPr/>
                      <a:lstStyle/>
                      <a:p>
                        <a:r>
                          <a:rPr lang="en-US">
                            <a:noFill/>
                          </a:rPr>
                          <a:t> </a:t>
                        </a:r>
                      </a:p>
                    </p:txBody>
                  </p:sp>
                </mc:Fallback>
              </mc:AlternateContent>
            </p:grpSp>
            <p:sp>
              <p:nvSpPr>
                <p:cNvPr id="91" name="Rectangle 90">
                  <a:extLst>
                    <a:ext uri="{FF2B5EF4-FFF2-40B4-BE49-F238E27FC236}">
                      <a16:creationId xmlns:a16="http://schemas.microsoft.com/office/drawing/2014/main" id="{33CB04C0-5BA3-4163-866C-25403376F858}"/>
                    </a:ext>
                  </a:extLst>
                </p:cNvPr>
                <p:cNvSpPr/>
                <p:nvPr/>
              </p:nvSpPr>
              <p:spPr>
                <a:xfrm>
                  <a:off x="5001391" y="2063584"/>
                  <a:ext cx="1726509" cy="769441"/>
                </a:xfrm>
                <a:prstGeom prst="rect">
                  <a:avLst/>
                </a:prstGeom>
              </p:spPr>
              <p:txBody>
                <a:bodyPr wrap="square">
                  <a:spAutoFit/>
                </a:bodyPr>
                <a:lstStyle/>
                <a:p>
                  <a:pPr algn="ctr"/>
                  <a:r>
                    <a:rPr lang="en-US" sz="2200" dirty="0">
                      <a:solidFill>
                        <a:schemeClr val="accent2">
                          <a:hueOff val="597264"/>
                          <a:satOff val="5158"/>
                          <a:lumOff val="-17289"/>
                        </a:schemeClr>
                      </a:solidFill>
                      <a:latin typeface="Karla" pitchFamily="2" charset="0"/>
                    </a:rPr>
                    <a:t>Linear </a:t>
                  </a:r>
                </a:p>
                <a:p>
                  <a:pPr algn="ctr"/>
                  <a:r>
                    <a:rPr lang="en-US" sz="2200" dirty="0">
                      <a:solidFill>
                        <a:schemeClr val="accent2">
                          <a:hueOff val="597264"/>
                          <a:satOff val="5158"/>
                          <a:lumOff val="-17289"/>
                        </a:schemeClr>
                      </a:solidFill>
                      <a:latin typeface="Karla" pitchFamily="2" charset="0"/>
                    </a:rPr>
                    <a:t>Regression</a:t>
                  </a:r>
                </a:p>
              </p:txBody>
            </p:sp>
          </p:grpSp>
        </p:grpSp>
        <mc:AlternateContent xmlns:mc="http://schemas.openxmlformats.org/markup-compatibility/2006" xmlns:a14="http://schemas.microsoft.com/office/drawing/2010/main">
          <mc:Choice Requires="a14">
            <p:sp>
              <p:nvSpPr>
                <p:cNvPr id="57" name="Equation">
                  <a:extLst>
                    <a:ext uri="{FF2B5EF4-FFF2-40B4-BE49-F238E27FC236}">
                      <a16:creationId xmlns:a16="http://schemas.microsoft.com/office/drawing/2014/main" id="{6D83DFA1-440A-4E50-898E-4EB7D6329451}"/>
                    </a:ext>
                  </a:extLst>
                </p:cNvPr>
                <p:cNvSpPr txBox="1"/>
                <p:nvPr/>
              </p:nvSpPr>
              <p:spPr>
                <a:xfrm>
                  <a:off x="844043" y="1895287"/>
                  <a:ext cx="703391"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xmlns="">
            <p:sp>
              <p:nvSpPr>
                <p:cNvPr id="57" name="Equation">
                  <a:extLst>
                    <a:ext uri="{FF2B5EF4-FFF2-40B4-BE49-F238E27FC236}">
                      <a16:creationId xmlns:a16="http://schemas.microsoft.com/office/drawing/2014/main" id="{6D83DFA1-440A-4E50-898E-4EB7D6329451}"/>
                    </a:ext>
                  </a:extLst>
                </p:cNvPr>
                <p:cNvSpPr txBox="1">
                  <a:spLocks noRot="1" noChangeAspect="1" noMove="1" noResize="1" noEditPoints="1" noAdjustHandles="1" noChangeArrowheads="1" noChangeShapeType="1" noTextEdit="1"/>
                </p:cNvSpPr>
                <p:nvPr/>
              </p:nvSpPr>
              <p:spPr>
                <a:xfrm>
                  <a:off x="844043" y="1895287"/>
                  <a:ext cx="703391" cy="1031051"/>
                </a:xfrm>
                <a:prstGeom prst="rect">
                  <a:avLst/>
                </a:prstGeom>
                <a:blipFill>
                  <a:blip r:embed="rId6"/>
                  <a:stretch>
                    <a:fillRect/>
                  </a:stretch>
                </a:blipFill>
                <a:ln w="12700">
                  <a:miter lim="400000"/>
                </a:ln>
              </p:spPr>
              <p:txBody>
                <a:bodyPr/>
                <a:lstStyle/>
                <a:p>
                  <a:r>
                    <a:rPr lang="en-US">
                      <a:noFill/>
                    </a:rPr>
                    <a:t> </a:t>
                  </a:r>
                </a:p>
              </p:txBody>
            </p:sp>
          </mc:Fallback>
        </mc:AlternateContent>
        <p:sp>
          <p:nvSpPr>
            <p:cNvPr id="60" name="Rounded Rectangle">
              <a:extLst>
                <a:ext uri="{FF2B5EF4-FFF2-40B4-BE49-F238E27FC236}">
                  <a16:creationId xmlns:a16="http://schemas.microsoft.com/office/drawing/2014/main" id="{4F905026-9A74-461C-AA53-2C7881674CB8}"/>
                </a:ext>
              </a:extLst>
            </p:cNvPr>
            <p:cNvSpPr/>
            <p:nvPr/>
          </p:nvSpPr>
          <p:spPr>
            <a:xfrm>
              <a:off x="2432248" y="1849769"/>
              <a:ext cx="1606728"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61" name="Line">
              <a:extLst>
                <a:ext uri="{FF2B5EF4-FFF2-40B4-BE49-F238E27FC236}">
                  <a16:creationId xmlns:a16="http://schemas.microsoft.com/office/drawing/2014/main" id="{7CAF32D9-D3A5-4FBD-A92E-AFD227D685D8}"/>
                </a:ext>
              </a:extLst>
            </p:cNvPr>
            <p:cNvSpPr/>
            <p:nvPr/>
          </p:nvSpPr>
          <p:spPr>
            <a:xfrm>
              <a:off x="1576590" y="2476172"/>
              <a:ext cx="702293"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2" name="Line">
              <a:extLst>
                <a:ext uri="{FF2B5EF4-FFF2-40B4-BE49-F238E27FC236}">
                  <a16:creationId xmlns:a16="http://schemas.microsoft.com/office/drawing/2014/main" id="{F383B54F-C3EC-4EDF-8A30-4C9C49B1C6DC}"/>
                </a:ext>
              </a:extLst>
            </p:cNvPr>
            <p:cNvSpPr/>
            <p:nvPr/>
          </p:nvSpPr>
          <p:spPr>
            <a:xfrm>
              <a:off x="4248378" y="2476172"/>
              <a:ext cx="702293"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3" name="Rectangle 62">
              <a:extLst>
                <a:ext uri="{FF2B5EF4-FFF2-40B4-BE49-F238E27FC236}">
                  <a16:creationId xmlns:a16="http://schemas.microsoft.com/office/drawing/2014/main" id="{19BC3B66-AC41-4A09-92E7-EA42B9F3D86B}"/>
                </a:ext>
              </a:extLst>
            </p:cNvPr>
            <p:cNvSpPr/>
            <p:nvPr/>
          </p:nvSpPr>
          <p:spPr>
            <a:xfrm>
              <a:off x="2382193" y="2191957"/>
              <a:ext cx="1726509" cy="584775"/>
            </a:xfrm>
            <a:prstGeom prst="rect">
              <a:avLst/>
            </a:prstGeom>
          </p:spPr>
          <p:txBody>
            <a:bodyPr wrap="square">
              <a:spAutoFit/>
            </a:bodyPr>
            <a:lstStyle/>
            <a:p>
              <a:pPr algn="ctr"/>
              <a:r>
                <a:rPr lang="en-US" sz="1600" dirty="0">
                  <a:solidFill>
                    <a:schemeClr val="accent2">
                      <a:hueOff val="597264"/>
                      <a:satOff val="5158"/>
                      <a:lumOff val="-17289"/>
                    </a:schemeClr>
                  </a:solidFill>
                  <a:latin typeface="Karla" pitchFamily="2" charset="0"/>
                </a:rPr>
                <a:t>Learn</a:t>
              </a:r>
            </a:p>
            <a:p>
              <a:pPr algn="ctr"/>
              <a:r>
                <a:rPr lang="en-US" sz="1600" dirty="0">
                  <a:solidFill>
                    <a:schemeClr val="accent2">
                      <a:hueOff val="597264"/>
                      <a:satOff val="5158"/>
                      <a:lumOff val="-17289"/>
                    </a:schemeClr>
                  </a:solidFill>
                  <a:latin typeface="Karla" pitchFamily="2" charset="0"/>
                </a:rPr>
                <a:t>Representation</a:t>
              </a:r>
            </a:p>
          </p:txBody>
        </p:sp>
      </p:grpSp>
      <mc:AlternateContent xmlns:mc="http://schemas.openxmlformats.org/markup-compatibility/2006" xmlns:a14="http://schemas.microsoft.com/office/drawing/2010/main">
        <mc:Choice Requires="a14">
          <p:sp>
            <p:nvSpPr>
              <p:cNvPr id="157" name="Equation">
                <a:extLst>
                  <a:ext uri="{FF2B5EF4-FFF2-40B4-BE49-F238E27FC236}">
                    <a16:creationId xmlns:a16="http://schemas.microsoft.com/office/drawing/2014/main" id="{8798F999-8513-4D3C-A02C-A4B969856CD5}"/>
                  </a:ext>
                </a:extLst>
              </p:cNvPr>
              <p:cNvSpPr txBox="1"/>
              <p:nvPr/>
            </p:nvSpPr>
            <p:spPr>
              <a:xfrm>
                <a:off x="5040569" y="3661321"/>
                <a:ext cx="1749453" cy="1477328"/>
              </a:xfrm>
              <a:prstGeom prst="rect">
                <a:avLst/>
              </a:prstGeom>
              <a:ln w="12700">
                <a:miter lim="400000"/>
              </a:ln>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200" i="1" smtClean="0">
                          <a:solidFill>
                            <a:srgbClr val="414040"/>
                          </a:solidFill>
                          <a:latin typeface="Cambria Math" panose="02040503050406030204" pitchFamily="18" charset="0"/>
                        </a:rPr>
                        <m:t>𝜙</m:t>
                      </m:r>
                      <m:d>
                        <m:dPr>
                          <m:ctrlPr>
                            <a:rPr lang="en-US" sz="3200" b="0" i="1" smtClean="0">
                              <a:solidFill>
                                <a:srgbClr val="414040"/>
                              </a:solidFill>
                              <a:latin typeface="Cambria Math" panose="02040503050406030204" pitchFamily="18" charset="0"/>
                            </a:rPr>
                          </m:ctrlPr>
                        </m:dPr>
                        <m:e>
                          <m:r>
                            <a:rPr lang="en-US" sz="3200" b="0" i="1" smtClean="0">
                              <a:solidFill>
                                <a:srgbClr val="414040"/>
                              </a:solidFill>
                              <a:latin typeface="Cambria Math" panose="02040503050406030204" pitchFamily="18" charset="0"/>
                            </a:rPr>
                            <m:t>𝑥</m:t>
                          </m:r>
                        </m:e>
                      </m:d>
                    </m:oMath>
                  </m:oMathPara>
                </a14:m>
                <a:endParaRPr lang="en-US" sz="3200" b="0" i="1" dirty="0">
                  <a:solidFill>
                    <a:srgbClr val="414040"/>
                  </a:solidFill>
                  <a:latin typeface="Cambria Math" panose="02040503050406030204" pitchFamily="18" charset="0"/>
                </a:endParaRPr>
              </a:p>
              <a:p>
                <a:pPr defTabSz="914400" latinLnBrk="1">
                  <a:defRPr sz="1800">
                    <a:solidFill>
                      <a:srgbClr val="000000"/>
                    </a:solidFill>
                  </a:defRPr>
                </a:pPr>
                <a:endParaRPr lang="en-US" sz="3200" b="0" i="1" dirty="0">
                  <a:solidFill>
                    <a:srgbClr val="414040"/>
                  </a:solidFill>
                  <a:latin typeface="Cambria Math" panose="02040503050406030204" pitchFamily="18" charset="0"/>
                </a:endParaRPr>
              </a:p>
              <a:p>
                <a:pPr defTabSz="914400" latinLnBrk="1">
                  <a:defRPr sz="1800">
                    <a:solidFill>
                      <a:srgbClr val="000000"/>
                    </a:solidFill>
                  </a:defRPr>
                </a:pPr>
                <a:endParaRPr lang="en-US" sz="3200" i="1" dirty="0">
                  <a:solidFill>
                    <a:srgbClr val="414040"/>
                  </a:solidFill>
                  <a:latin typeface="Cambria Math" panose="02040503050406030204" pitchFamily="18" charset="0"/>
                </a:endParaRPr>
              </a:p>
            </p:txBody>
          </p:sp>
        </mc:Choice>
        <mc:Fallback xmlns="">
          <p:sp>
            <p:nvSpPr>
              <p:cNvPr id="157" name="Equation">
                <a:extLst>
                  <a:ext uri="{FF2B5EF4-FFF2-40B4-BE49-F238E27FC236}">
                    <a16:creationId xmlns:a16="http://schemas.microsoft.com/office/drawing/2014/main" xmlns:a14="http://schemas.microsoft.com/office/drawing/2010/main" xmlns="" id="{8798F999-8513-4D3C-A02C-A4B969856CD5}"/>
                  </a:ext>
                </a:extLst>
              </p:cNvPr>
              <p:cNvSpPr txBox="1">
                <a:spLocks noRot="1" noChangeAspect="1" noMove="1" noResize="1" noEditPoints="1" noAdjustHandles="1" noChangeArrowheads="1" noChangeShapeType="1" noTextEdit="1"/>
              </p:cNvSpPr>
              <p:nvPr/>
            </p:nvSpPr>
            <p:spPr>
              <a:xfrm>
                <a:off x="5040569" y="3661321"/>
                <a:ext cx="1749453" cy="1477328"/>
              </a:xfrm>
              <a:prstGeom prst="rect">
                <a:avLst/>
              </a:prstGeom>
              <a:blipFill rotWithShape="0">
                <a:blip r:embed="rId7"/>
                <a:stretch>
                  <a:fillRect/>
                </a:stretch>
              </a:blipFill>
              <a:ln w="12700">
                <a:miter lim="400000"/>
              </a:ln>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DDD5C4B7-EE99-44DB-95FA-EE6CFDCB2E05}"/>
              </a:ext>
            </a:extLst>
          </p:cNvPr>
          <p:cNvGrpSpPr/>
          <p:nvPr/>
        </p:nvGrpSpPr>
        <p:grpSpPr>
          <a:xfrm>
            <a:off x="7816755" y="3707997"/>
            <a:ext cx="2269875" cy="2450109"/>
            <a:chOff x="7816755" y="3707997"/>
            <a:chExt cx="2269875" cy="2450109"/>
          </a:xfrm>
        </p:grpSpPr>
        <p:cxnSp>
          <p:nvCxnSpPr>
            <p:cNvPr id="121" name="Straight Connector 120">
              <a:extLst>
                <a:ext uri="{FF2B5EF4-FFF2-40B4-BE49-F238E27FC236}">
                  <a16:creationId xmlns:a16="http://schemas.microsoft.com/office/drawing/2014/main" id="{2747846D-F096-453B-8C0B-B5853B255330}"/>
                </a:ext>
              </a:extLst>
            </p:cNvPr>
            <p:cNvCxnSpPr>
              <a:cxnSpLocks/>
            </p:cNvCxnSpPr>
            <p:nvPr/>
          </p:nvCxnSpPr>
          <p:spPr>
            <a:xfrm flipH="1" flipV="1">
              <a:off x="8873365" y="3718851"/>
              <a:ext cx="257148" cy="1902700"/>
            </a:xfrm>
            <a:prstGeom prst="lin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cxnSp>
        <p:grpSp>
          <p:nvGrpSpPr>
            <p:cNvPr id="99" name="Group 98">
              <a:extLst>
                <a:ext uri="{FF2B5EF4-FFF2-40B4-BE49-F238E27FC236}">
                  <a16:creationId xmlns:a16="http://schemas.microsoft.com/office/drawing/2014/main" id="{AFA39097-1B5F-4000-BBA0-3116C335E3B7}"/>
                </a:ext>
              </a:extLst>
            </p:cNvPr>
            <p:cNvGrpSpPr/>
            <p:nvPr/>
          </p:nvGrpSpPr>
          <p:grpSpPr>
            <a:xfrm>
              <a:off x="7816755" y="3707997"/>
              <a:ext cx="2269875" cy="2450109"/>
              <a:chOff x="1577442" y="4182842"/>
              <a:chExt cx="2269875" cy="2450109"/>
            </a:xfrm>
          </p:grpSpPr>
          <p:grpSp>
            <p:nvGrpSpPr>
              <p:cNvPr id="111" name="Group 110">
                <a:extLst>
                  <a:ext uri="{FF2B5EF4-FFF2-40B4-BE49-F238E27FC236}">
                    <a16:creationId xmlns:a16="http://schemas.microsoft.com/office/drawing/2014/main" id="{749AD0D5-A76E-4D6D-938B-A5CAD6981302}"/>
                  </a:ext>
                </a:extLst>
              </p:cNvPr>
              <p:cNvGrpSpPr/>
              <p:nvPr/>
            </p:nvGrpSpPr>
            <p:grpSpPr>
              <a:xfrm>
                <a:off x="2000604" y="4340881"/>
                <a:ext cx="1787329" cy="1857289"/>
                <a:chOff x="1532665" y="3949138"/>
                <a:chExt cx="1787329" cy="1857289"/>
              </a:xfrm>
            </p:grpSpPr>
            <p:cxnSp>
              <p:nvCxnSpPr>
                <p:cNvPr id="114" name="Straight Connector 113">
                  <a:extLst>
                    <a:ext uri="{FF2B5EF4-FFF2-40B4-BE49-F238E27FC236}">
                      <a16:creationId xmlns:a16="http://schemas.microsoft.com/office/drawing/2014/main" id="{98FA68C7-8015-4D3C-8A00-A5BB9EAA04BE}"/>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AEC0F511-8797-4885-AC8F-2B6BD963B87E}"/>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12" name="Equation">
                    <a:extLst>
                      <a:ext uri="{FF2B5EF4-FFF2-40B4-BE49-F238E27FC236}">
                        <a16:creationId xmlns:a16="http://schemas.microsoft.com/office/drawing/2014/main" id="{8187E110-2DD4-4D07-830F-8C14A69A2BDF}"/>
                      </a:ext>
                    </a:extLst>
                  </p:cNvPr>
                  <p:cNvSpPr txBox="1"/>
                  <p:nvPr/>
                </p:nvSpPr>
                <p:spPr>
                  <a:xfrm>
                    <a:off x="1577442" y="4182842"/>
                    <a:ext cx="380232" cy="1061829"/>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600" i="1">
                              <a:solidFill>
                                <a:srgbClr val="414040"/>
                              </a:solidFill>
                              <a:latin typeface="Cambria Math" panose="02040503050406030204" pitchFamily="18" charset="0"/>
                            </a:rPr>
                            <m:t>𝜃</m:t>
                          </m:r>
                        </m:oMath>
                      </m:oMathPara>
                    </a14:m>
                    <a:endParaRPr lang="en-US" sz="3600" dirty="0">
                      <a:solidFill>
                        <a:srgbClr val="414141"/>
                      </a:solidFill>
                    </a:endParaRPr>
                  </a:p>
                  <a:p>
                    <a:pPr algn="l" defTabSz="914400" latinLnBrk="1">
                      <a:defRPr sz="1800">
                        <a:solidFill>
                          <a:srgbClr val="000000"/>
                        </a:solidFill>
                      </a:defRPr>
                    </a:pPr>
                    <a:r>
                      <a:rPr lang="en-US" sz="3300" dirty="0">
                        <a:solidFill>
                          <a:srgbClr val="414040"/>
                        </a:solidFill>
                      </a:rPr>
                      <a:t> </a:t>
                    </a:r>
                    <a:endParaRPr lang="en-US" sz="3300" dirty="0">
                      <a:solidFill>
                        <a:srgbClr val="414141"/>
                      </a:solidFill>
                    </a:endParaRPr>
                  </a:p>
                </p:txBody>
              </p:sp>
            </mc:Choice>
            <mc:Fallback xmlns="">
              <p:sp>
                <p:nvSpPr>
                  <p:cNvPr id="112" name="Equation">
                    <a:extLst>
                      <a:ext uri="{FF2B5EF4-FFF2-40B4-BE49-F238E27FC236}">
                        <a16:creationId xmlns:a16="http://schemas.microsoft.com/office/drawing/2014/main" id="{8187E110-2DD4-4D07-830F-8C14A69A2BDF}"/>
                      </a:ext>
                    </a:extLst>
                  </p:cNvPr>
                  <p:cNvSpPr txBox="1">
                    <a:spLocks noRot="1" noChangeAspect="1" noMove="1" noResize="1" noEditPoints="1" noAdjustHandles="1" noChangeArrowheads="1" noChangeShapeType="1" noTextEdit="1"/>
                  </p:cNvSpPr>
                  <p:nvPr/>
                </p:nvSpPr>
                <p:spPr>
                  <a:xfrm>
                    <a:off x="1577442" y="4182842"/>
                    <a:ext cx="380232" cy="1061829"/>
                  </a:xfrm>
                  <a:prstGeom prst="rect">
                    <a:avLst/>
                  </a:prstGeom>
                  <a:blipFill>
                    <a:blip r:embed="rId8"/>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Equation">
                    <a:extLst>
                      <a:ext uri="{FF2B5EF4-FFF2-40B4-BE49-F238E27FC236}">
                        <a16:creationId xmlns:a16="http://schemas.microsoft.com/office/drawing/2014/main" id="{C2AC9587-07B4-4FC4-960C-DE4119E7A3D7}"/>
                      </a:ext>
                    </a:extLst>
                  </p:cNvPr>
                  <p:cNvSpPr txBox="1"/>
                  <p:nvPr/>
                </p:nvSpPr>
                <p:spPr>
                  <a:xfrm>
                    <a:off x="3513379" y="6078953"/>
                    <a:ext cx="333938"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600" b="0" i="1" smtClean="0">
                              <a:solidFill>
                                <a:srgbClr val="414040"/>
                              </a:solidFill>
                              <a:latin typeface="Cambria Math" panose="02040503050406030204" pitchFamily="18" charset="0"/>
                            </a:rPr>
                            <m:t>𝑟</m:t>
                          </m:r>
                        </m:oMath>
                      </m:oMathPara>
                    </a14:m>
                    <a:endParaRPr lang="en-US" sz="3300" dirty="0">
                      <a:solidFill>
                        <a:srgbClr val="414141"/>
                      </a:solidFill>
                    </a:endParaRPr>
                  </a:p>
                </p:txBody>
              </p:sp>
            </mc:Choice>
            <mc:Fallback xmlns="">
              <p:sp>
                <p:nvSpPr>
                  <p:cNvPr id="113" name="Equation">
                    <a:extLst>
                      <a:ext uri="{FF2B5EF4-FFF2-40B4-BE49-F238E27FC236}">
                        <a16:creationId xmlns:a16="http://schemas.microsoft.com/office/drawing/2014/main" id="{C2AC9587-07B4-4FC4-960C-DE4119E7A3D7}"/>
                      </a:ext>
                    </a:extLst>
                  </p:cNvPr>
                  <p:cNvSpPr txBox="1">
                    <a:spLocks noRot="1" noChangeAspect="1" noMove="1" noResize="1" noEditPoints="1" noAdjustHandles="1" noChangeArrowheads="1" noChangeShapeType="1" noTextEdit="1"/>
                  </p:cNvSpPr>
                  <p:nvPr/>
                </p:nvSpPr>
                <p:spPr>
                  <a:xfrm>
                    <a:off x="3513379" y="6078953"/>
                    <a:ext cx="333938" cy="553998"/>
                  </a:xfrm>
                  <a:prstGeom prst="rect">
                    <a:avLst/>
                  </a:prstGeom>
                  <a:blipFill>
                    <a:blip r:embed="rId9"/>
                    <a:stretch>
                      <a:fillRect/>
                    </a:stretch>
                  </a:blipFill>
                  <a:ln w="12700" cap="flat">
                    <a:noFill/>
                    <a:miter lim="400000"/>
                  </a:ln>
                  <a:effectLst/>
                </p:spPr>
                <p:txBody>
                  <a:bodyPr/>
                  <a:lstStyle/>
                  <a:p>
                    <a:r>
                      <a:rPr lang="en-US">
                        <a:noFill/>
                      </a:rPr>
                      <a:t> </a:t>
                    </a:r>
                  </a:p>
                </p:txBody>
              </p:sp>
            </mc:Fallback>
          </mc:AlternateContent>
        </p:grpSp>
        <p:grpSp>
          <p:nvGrpSpPr>
            <p:cNvPr id="208" name="Group">
              <a:extLst>
                <a:ext uri="{FF2B5EF4-FFF2-40B4-BE49-F238E27FC236}">
                  <a16:creationId xmlns:a16="http://schemas.microsoft.com/office/drawing/2014/main" id="{811E8814-69AC-49AA-BB3C-6765B8AE7287}"/>
                </a:ext>
              </a:extLst>
            </p:cNvPr>
            <p:cNvGrpSpPr/>
            <p:nvPr/>
          </p:nvGrpSpPr>
          <p:grpSpPr>
            <a:xfrm>
              <a:off x="8416701" y="4146087"/>
              <a:ext cx="1318757" cy="1294280"/>
              <a:chOff x="419091" y="393194"/>
              <a:chExt cx="1243543" cy="1352975"/>
            </a:xfrm>
          </p:grpSpPr>
          <p:sp>
            <p:nvSpPr>
              <p:cNvPr id="210" name="Circle">
                <a:extLst>
                  <a:ext uri="{FF2B5EF4-FFF2-40B4-BE49-F238E27FC236}">
                    <a16:creationId xmlns:a16="http://schemas.microsoft.com/office/drawing/2014/main" id="{A4DF2625-4B98-4036-9EAF-3E9EC40666CB}"/>
                  </a:ext>
                </a:extLst>
              </p:cNvPr>
              <p:cNvSpPr/>
              <p:nvPr/>
            </p:nvSpPr>
            <p:spPr>
              <a:xfrm>
                <a:off x="702725" y="6556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1" name="Circle">
                <a:extLst>
                  <a:ext uri="{FF2B5EF4-FFF2-40B4-BE49-F238E27FC236}">
                    <a16:creationId xmlns:a16="http://schemas.microsoft.com/office/drawing/2014/main" id="{776EA2B8-25FA-409F-B3F4-503EF921AA37}"/>
                  </a:ext>
                </a:extLst>
              </p:cNvPr>
              <p:cNvSpPr/>
              <p:nvPr/>
            </p:nvSpPr>
            <p:spPr>
              <a:xfrm>
                <a:off x="588425" y="10366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2" name="Circle">
                <a:extLst>
                  <a:ext uri="{FF2B5EF4-FFF2-40B4-BE49-F238E27FC236}">
                    <a16:creationId xmlns:a16="http://schemas.microsoft.com/office/drawing/2014/main" id="{7951363C-E991-4EED-A637-C7CC0A9F9254}"/>
                  </a:ext>
                </a:extLst>
              </p:cNvPr>
              <p:cNvSpPr/>
              <p:nvPr/>
            </p:nvSpPr>
            <p:spPr>
              <a:xfrm>
                <a:off x="530269" y="422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3" name="Circle">
                <a:extLst>
                  <a:ext uri="{FF2B5EF4-FFF2-40B4-BE49-F238E27FC236}">
                    <a16:creationId xmlns:a16="http://schemas.microsoft.com/office/drawing/2014/main" id="{182C432C-0065-49BF-9C8E-49197363D7F0}"/>
                  </a:ext>
                </a:extLst>
              </p:cNvPr>
              <p:cNvSpPr/>
              <p:nvPr/>
            </p:nvSpPr>
            <p:spPr>
              <a:xfrm>
                <a:off x="524925" y="896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4" name="Circle">
                <a:extLst>
                  <a:ext uri="{FF2B5EF4-FFF2-40B4-BE49-F238E27FC236}">
                    <a16:creationId xmlns:a16="http://schemas.microsoft.com/office/drawing/2014/main" id="{975BC9AF-7B28-489E-87EB-EB66F5D46072}"/>
                  </a:ext>
                </a:extLst>
              </p:cNvPr>
              <p:cNvSpPr/>
              <p:nvPr/>
            </p:nvSpPr>
            <p:spPr>
              <a:xfrm>
                <a:off x="530269" y="1515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5" name="Circle">
                <a:extLst>
                  <a:ext uri="{FF2B5EF4-FFF2-40B4-BE49-F238E27FC236}">
                    <a16:creationId xmlns:a16="http://schemas.microsoft.com/office/drawing/2014/main" id="{91F28CBC-29B3-4A83-9E62-D097B8A493F1}"/>
                  </a:ext>
                </a:extLst>
              </p:cNvPr>
              <p:cNvSpPr/>
              <p:nvPr/>
            </p:nvSpPr>
            <p:spPr>
              <a:xfrm>
                <a:off x="657269" y="1565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6" name="Circle">
                <a:extLst>
                  <a:ext uri="{FF2B5EF4-FFF2-40B4-BE49-F238E27FC236}">
                    <a16:creationId xmlns:a16="http://schemas.microsoft.com/office/drawing/2014/main" id="{E46A8545-44EF-4BE5-9C04-D0AB1E92B781}"/>
                  </a:ext>
                </a:extLst>
              </p:cNvPr>
              <p:cNvSpPr/>
              <p:nvPr/>
            </p:nvSpPr>
            <p:spPr>
              <a:xfrm>
                <a:off x="702725" y="515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7" name="Circle">
                <a:extLst>
                  <a:ext uri="{FF2B5EF4-FFF2-40B4-BE49-F238E27FC236}">
                    <a16:creationId xmlns:a16="http://schemas.microsoft.com/office/drawing/2014/main" id="{2A713A31-6FF9-41FE-BE2A-37C37581043E}"/>
                  </a:ext>
                </a:extLst>
              </p:cNvPr>
              <p:cNvSpPr/>
              <p:nvPr/>
            </p:nvSpPr>
            <p:spPr>
              <a:xfrm>
                <a:off x="419091" y="7149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8" name="Circle">
                <a:extLst>
                  <a:ext uri="{FF2B5EF4-FFF2-40B4-BE49-F238E27FC236}">
                    <a16:creationId xmlns:a16="http://schemas.microsoft.com/office/drawing/2014/main" id="{C34942E6-F484-4117-A47D-958AAD2A6B37}"/>
                  </a:ext>
                </a:extLst>
              </p:cNvPr>
              <p:cNvSpPr/>
              <p:nvPr/>
            </p:nvSpPr>
            <p:spPr>
              <a:xfrm>
                <a:off x="660391" y="1388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9" name="Circle">
                <a:extLst>
                  <a:ext uri="{FF2B5EF4-FFF2-40B4-BE49-F238E27FC236}">
                    <a16:creationId xmlns:a16="http://schemas.microsoft.com/office/drawing/2014/main" id="{7A742CE8-C216-4ABB-B161-696E2698C679}"/>
                  </a:ext>
                </a:extLst>
              </p:cNvPr>
              <p:cNvSpPr/>
              <p:nvPr/>
            </p:nvSpPr>
            <p:spPr>
              <a:xfrm>
                <a:off x="651925" y="11551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0" name="Circle">
                <a:extLst>
                  <a:ext uri="{FF2B5EF4-FFF2-40B4-BE49-F238E27FC236}">
                    <a16:creationId xmlns:a16="http://schemas.microsoft.com/office/drawing/2014/main" id="{4155EEC9-C769-4985-AEFA-265607923FBA}"/>
                  </a:ext>
                </a:extLst>
              </p:cNvPr>
              <p:cNvSpPr/>
              <p:nvPr/>
            </p:nvSpPr>
            <p:spPr>
              <a:xfrm>
                <a:off x="829725" y="13541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1" name="Circle">
                <a:extLst>
                  <a:ext uri="{FF2B5EF4-FFF2-40B4-BE49-F238E27FC236}">
                    <a16:creationId xmlns:a16="http://schemas.microsoft.com/office/drawing/2014/main" id="{6FCBC1AB-79B3-4CC7-BEDD-9A8AA49828C1}"/>
                  </a:ext>
                </a:extLst>
              </p:cNvPr>
              <p:cNvSpPr/>
              <p:nvPr/>
            </p:nvSpPr>
            <p:spPr>
              <a:xfrm>
                <a:off x="829725" y="1531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2" name="Circle">
                <a:extLst>
                  <a:ext uri="{FF2B5EF4-FFF2-40B4-BE49-F238E27FC236}">
                    <a16:creationId xmlns:a16="http://schemas.microsoft.com/office/drawing/2014/main" id="{96EECC7B-3A74-4CC4-9C3E-4537B8B56F8A}"/>
                  </a:ext>
                </a:extLst>
              </p:cNvPr>
              <p:cNvSpPr/>
              <p:nvPr/>
            </p:nvSpPr>
            <p:spPr>
              <a:xfrm>
                <a:off x="860469" y="626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3" name="Circle">
                <a:extLst>
                  <a:ext uri="{FF2B5EF4-FFF2-40B4-BE49-F238E27FC236}">
                    <a16:creationId xmlns:a16="http://schemas.microsoft.com/office/drawing/2014/main" id="{77FC9A68-E617-44F1-B85B-DE174BFB3ABE}"/>
                  </a:ext>
                </a:extLst>
              </p:cNvPr>
              <p:cNvSpPr/>
              <p:nvPr/>
            </p:nvSpPr>
            <p:spPr>
              <a:xfrm>
                <a:off x="905925" y="1023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4" name="Circle">
                <a:extLst>
                  <a:ext uri="{FF2B5EF4-FFF2-40B4-BE49-F238E27FC236}">
                    <a16:creationId xmlns:a16="http://schemas.microsoft.com/office/drawing/2014/main" id="{CAC68278-CAFC-4DDB-B4BE-E725B62D6CAC}"/>
                  </a:ext>
                </a:extLst>
              </p:cNvPr>
              <p:cNvSpPr/>
              <p:nvPr/>
            </p:nvSpPr>
            <p:spPr>
              <a:xfrm>
                <a:off x="530269" y="753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5" name="Circle">
                <a:extLst>
                  <a:ext uri="{FF2B5EF4-FFF2-40B4-BE49-F238E27FC236}">
                    <a16:creationId xmlns:a16="http://schemas.microsoft.com/office/drawing/2014/main" id="{B3A23FB5-7296-4EBD-BCEB-2FF01146E585}"/>
                  </a:ext>
                </a:extLst>
              </p:cNvPr>
              <p:cNvSpPr/>
              <p:nvPr/>
            </p:nvSpPr>
            <p:spPr>
              <a:xfrm>
                <a:off x="784269" y="1057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6" name="Circle">
                <a:extLst>
                  <a:ext uri="{FF2B5EF4-FFF2-40B4-BE49-F238E27FC236}">
                    <a16:creationId xmlns:a16="http://schemas.microsoft.com/office/drawing/2014/main" id="{A3FE3130-EEDC-480F-84BC-E2C5FED0BE97}"/>
                  </a:ext>
                </a:extLst>
              </p:cNvPr>
              <p:cNvSpPr/>
              <p:nvPr/>
            </p:nvSpPr>
            <p:spPr>
              <a:xfrm>
                <a:off x="829725" y="12144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7" name="Circle">
                <a:extLst>
                  <a:ext uri="{FF2B5EF4-FFF2-40B4-BE49-F238E27FC236}">
                    <a16:creationId xmlns:a16="http://schemas.microsoft.com/office/drawing/2014/main" id="{5B4548E7-C6F7-409A-97FA-7AE85D292421}"/>
                  </a:ext>
                </a:extLst>
              </p:cNvPr>
              <p:cNvSpPr/>
              <p:nvPr/>
            </p:nvSpPr>
            <p:spPr>
              <a:xfrm>
                <a:off x="673091" y="9054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8" name="Circle">
                <a:extLst>
                  <a:ext uri="{FF2B5EF4-FFF2-40B4-BE49-F238E27FC236}">
                    <a16:creationId xmlns:a16="http://schemas.microsoft.com/office/drawing/2014/main" id="{3F9EDC19-4245-40E4-8F8E-FD5F2112E7BA}"/>
                  </a:ext>
                </a:extLst>
              </p:cNvPr>
              <p:cNvSpPr/>
              <p:nvPr/>
            </p:nvSpPr>
            <p:spPr>
              <a:xfrm>
                <a:off x="520691" y="1261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9" name="Circle">
                <a:extLst>
                  <a:ext uri="{FF2B5EF4-FFF2-40B4-BE49-F238E27FC236}">
                    <a16:creationId xmlns:a16="http://schemas.microsoft.com/office/drawing/2014/main" id="{6E16A384-8E2A-4A03-BB7F-58D2B006F7A5}"/>
                  </a:ext>
                </a:extLst>
              </p:cNvPr>
              <p:cNvSpPr/>
              <p:nvPr/>
            </p:nvSpPr>
            <p:spPr>
              <a:xfrm>
                <a:off x="651925" y="12821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0" name="Circle">
                <a:extLst>
                  <a:ext uri="{FF2B5EF4-FFF2-40B4-BE49-F238E27FC236}">
                    <a16:creationId xmlns:a16="http://schemas.microsoft.com/office/drawing/2014/main" id="{E7329883-5C11-46D0-8095-D072B0ADB1CD}"/>
                  </a:ext>
                </a:extLst>
              </p:cNvPr>
              <p:cNvSpPr/>
              <p:nvPr/>
            </p:nvSpPr>
            <p:spPr>
              <a:xfrm>
                <a:off x="956725" y="1658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1" name="Circle">
                <a:extLst>
                  <a:ext uri="{FF2B5EF4-FFF2-40B4-BE49-F238E27FC236}">
                    <a16:creationId xmlns:a16="http://schemas.microsoft.com/office/drawing/2014/main" id="{64130114-9EEA-460D-9015-11B3D3C86AB4}"/>
                  </a:ext>
                </a:extLst>
              </p:cNvPr>
              <p:cNvSpPr/>
              <p:nvPr/>
            </p:nvSpPr>
            <p:spPr>
              <a:xfrm>
                <a:off x="778925" y="769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2" name="Circle">
                <a:extLst>
                  <a:ext uri="{FF2B5EF4-FFF2-40B4-BE49-F238E27FC236}">
                    <a16:creationId xmlns:a16="http://schemas.microsoft.com/office/drawing/2014/main" id="{859E9CFA-B849-4EA4-8218-D23B6B039976}"/>
                  </a:ext>
                </a:extLst>
              </p:cNvPr>
              <p:cNvSpPr/>
              <p:nvPr/>
            </p:nvSpPr>
            <p:spPr>
              <a:xfrm>
                <a:off x="575725" y="8334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3" name="Circle">
                <a:extLst>
                  <a:ext uri="{FF2B5EF4-FFF2-40B4-BE49-F238E27FC236}">
                    <a16:creationId xmlns:a16="http://schemas.microsoft.com/office/drawing/2014/main" id="{C7E337B2-A425-48B7-99B1-A29FA9374F1A}"/>
                  </a:ext>
                </a:extLst>
              </p:cNvPr>
              <p:cNvSpPr/>
              <p:nvPr/>
            </p:nvSpPr>
            <p:spPr>
              <a:xfrm>
                <a:off x="1028691" y="14515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4" name="Circle">
                <a:extLst>
                  <a:ext uri="{FF2B5EF4-FFF2-40B4-BE49-F238E27FC236}">
                    <a16:creationId xmlns:a16="http://schemas.microsoft.com/office/drawing/2014/main" id="{B6EB90DE-8187-47FF-9AA0-8A0ECC2F6309}"/>
                  </a:ext>
                </a:extLst>
              </p:cNvPr>
              <p:cNvSpPr/>
              <p:nvPr/>
            </p:nvSpPr>
            <p:spPr>
              <a:xfrm>
                <a:off x="1350425" y="15446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5" name="Circle">
                <a:extLst>
                  <a:ext uri="{FF2B5EF4-FFF2-40B4-BE49-F238E27FC236}">
                    <a16:creationId xmlns:a16="http://schemas.microsoft.com/office/drawing/2014/main" id="{0F803572-14AC-436B-A91E-CA27A56717AC}"/>
                  </a:ext>
                </a:extLst>
              </p:cNvPr>
              <p:cNvSpPr/>
              <p:nvPr/>
            </p:nvSpPr>
            <p:spPr>
              <a:xfrm>
                <a:off x="1286925" y="1404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6" name="Circle">
                <a:extLst>
                  <a:ext uri="{FF2B5EF4-FFF2-40B4-BE49-F238E27FC236}">
                    <a16:creationId xmlns:a16="http://schemas.microsoft.com/office/drawing/2014/main" id="{59280119-2A63-43B0-8536-7B76FA8B87F9}"/>
                  </a:ext>
                </a:extLst>
              </p:cNvPr>
              <p:cNvSpPr/>
              <p:nvPr/>
            </p:nvSpPr>
            <p:spPr>
              <a:xfrm>
                <a:off x="1165269" y="1438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7" name="Circle">
                <a:extLst>
                  <a:ext uri="{FF2B5EF4-FFF2-40B4-BE49-F238E27FC236}">
                    <a16:creationId xmlns:a16="http://schemas.microsoft.com/office/drawing/2014/main" id="{E3B9AE6F-9C0C-4969-AF97-B12E87744637}"/>
                  </a:ext>
                </a:extLst>
              </p:cNvPr>
              <p:cNvSpPr/>
              <p:nvPr/>
            </p:nvSpPr>
            <p:spPr>
              <a:xfrm>
                <a:off x="1210725" y="1595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8" name="Circle">
                <a:extLst>
                  <a:ext uri="{FF2B5EF4-FFF2-40B4-BE49-F238E27FC236}">
                    <a16:creationId xmlns:a16="http://schemas.microsoft.com/office/drawing/2014/main" id="{6F9F4C6E-7763-4511-A808-170CDB8B49AE}"/>
                  </a:ext>
                </a:extLst>
              </p:cNvPr>
              <p:cNvSpPr/>
              <p:nvPr/>
            </p:nvSpPr>
            <p:spPr>
              <a:xfrm>
                <a:off x="1054091" y="1667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9" name="Circle">
                <a:extLst>
                  <a:ext uri="{FF2B5EF4-FFF2-40B4-BE49-F238E27FC236}">
                    <a16:creationId xmlns:a16="http://schemas.microsoft.com/office/drawing/2014/main" id="{9DE86491-A353-4EFB-9173-EF93BB1AD8B8}"/>
                  </a:ext>
                </a:extLst>
              </p:cNvPr>
              <p:cNvSpPr/>
              <p:nvPr/>
            </p:nvSpPr>
            <p:spPr>
              <a:xfrm>
                <a:off x="1041391" y="1248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0" name="Circle">
                <a:extLst>
                  <a:ext uri="{FF2B5EF4-FFF2-40B4-BE49-F238E27FC236}">
                    <a16:creationId xmlns:a16="http://schemas.microsoft.com/office/drawing/2014/main" id="{FA93C2B4-CE62-46C3-8C7C-9E11AAAF40D9}"/>
                  </a:ext>
                </a:extLst>
              </p:cNvPr>
              <p:cNvSpPr/>
              <p:nvPr/>
            </p:nvSpPr>
            <p:spPr>
              <a:xfrm>
                <a:off x="1413925" y="16631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1" name="Circle">
                <a:extLst>
                  <a:ext uri="{FF2B5EF4-FFF2-40B4-BE49-F238E27FC236}">
                    <a16:creationId xmlns:a16="http://schemas.microsoft.com/office/drawing/2014/main" id="{C4A2B6BD-7B32-497C-91CF-E8F6143A7224}"/>
                  </a:ext>
                </a:extLst>
              </p:cNvPr>
              <p:cNvSpPr/>
              <p:nvPr/>
            </p:nvSpPr>
            <p:spPr>
              <a:xfrm>
                <a:off x="1210725" y="12652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2" name="Circle">
                <a:extLst>
                  <a:ext uri="{FF2B5EF4-FFF2-40B4-BE49-F238E27FC236}">
                    <a16:creationId xmlns:a16="http://schemas.microsoft.com/office/drawing/2014/main" id="{1AA9D77B-0C01-40E9-BFEC-156EC807A76D}"/>
                  </a:ext>
                </a:extLst>
              </p:cNvPr>
              <p:cNvSpPr/>
              <p:nvPr/>
            </p:nvSpPr>
            <p:spPr>
              <a:xfrm>
                <a:off x="1591725" y="1531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3" name="Circle">
                <a:extLst>
                  <a:ext uri="{FF2B5EF4-FFF2-40B4-BE49-F238E27FC236}">
                    <a16:creationId xmlns:a16="http://schemas.microsoft.com/office/drawing/2014/main" id="{0D694FC4-5E26-4A7A-8690-43A339F423F2}"/>
                  </a:ext>
                </a:extLst>
              </p:cNvPr>
              <p:cNvSpPr/>
              <p:nvPr/>
            </p:nvSpPr>
            <p:spPr>
              <a:xfrm>
                <a:off x="1419269" y="1248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4" name="Circle">
                <a:extLst>
                  <a:ext uri="{FF2B5EF4-FFF2-40B4-BE49-F238E27FC236}">
                    <a16:creationId xmlns:a16="http://schemas.microsoft.com/office/drawing/2014/main" id="{C87DE002-4C37-4DA7-89E0-BCE28492139A}"/>
                  </a:ext>
                </a:extLst>
              </p:cNvPr>
              <p:cNvSpPr/>
              <p:nvPr/>
            </p:nvSpPr>
            <p:spPr>
              <a:xfrm>
                <a:off x="1159925" y="642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5" name="Circle">
                <a:extLst>
                  <a:ext uri="{FF2B5EF4-FFF2-40B4-BE49-F238E27FC236}">
                    <a16:creationId xmlns:a16="http://schemas.microsoft.com/office/drawing/2014/main" id="{171CC73B-7BA5-4AD0-BF40-A815E5073EE9}"/>
                  </a:ext>
                </a:extLst>
              </p:cNvPr>
              <p:cNvSpPr/>
              <p:nvPr/>
            </p:nvSpPr>
            <p:spPr>
              <a:xfrm>
                <a:off x="1419269" y="676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6" name="Circle">
                <a:extLst>
                  <a:ext uri="{FF2B5EF4-FFF2-40B4-BE49-F238E27FC236}">
                    <a16:creationId xmlns:a16="http://schemas.microsoft.com/office/drawing/2014/main" id="{3BCBC0A9-B871-47FF-86FE-13740ED4E9FB}"/>
                  </a:ext>
                </a:extLst>
              </p:cNvPr>
              <p:cNvSpPr/>
              <p:nvPr/>
            </p:nvSpPr>
            <p:spPr>
              <a:xfrm>
                <a:off x="1464725" y="1087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7" name="Circle">
                <a:extLst>
                  <a:ext uri="{FF2B5EF4-FFF2-40B4-BE49-F238E27FC236}">
                    <a16:creationId xmlns:a16="http://schemas.microsoft.com/office/drawing/2014/main" id="{D6835FE7-4A97-43CD-BCD3-5A355C4B99C8}"/>
                  </a:ext>
                </a:extLst>
              </p:cNvPr>
              <p:cNvSpPr/>
              <p:nvPr/>
            </p:nvSpPr>
            <p:spPr>
              <a:xfrm>
                <a:off x="1435091" y="1413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8" name="Circle">
                <a:extLst>
                  <a:ext uri="{FF2B5EF4-FFF2-40B4-BE49-F238E27FC236}">
                    <a16:creationId xmlns:a16="http://schemas.microsoft.com/office/drawing/2014/main" id="{4C4468DA-6872-4237-988A-19D5938B457A}"/>
                  </a:ext>
                </a:extLst>
              </p:cNvPr>
              <p:cNvSpPr/>
              <p:nvPr/>
            </p:nvSpPr>
            <p:spPr>
              <a:xfrm>
                <a:off x="1295391" y="1134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9" name="Circle">
                <a:extLst>
                  <a:ext uri="{FF2B5EF4-FFF2-40B4-BE49-F238E27FC236}">
                    <a16:creationId xmlns:a16="http://schemas.microsoft.com/office/drawing/2014/main" id="{E6AF3217-40AC-4253-9CB8-D2372132A36A}"/>
                  </a:ext>
                </a:extLst>
              </p:cNvPr>
              <p:cNvSpPr/>
              <p:nvPr/>
            </p:nvSpPr>
            <p:spPr>
              <a:xfrm>
                <a:off x="1413925" y="3931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0" name="Circle">
                <a:extLst>
                  <a:ext uri="{FF2B5EF4-FFF2-40B4-BE49-F238E27FC236}">
                    <a16:creationId xmlns:a16="http://schemas.microsoft.com/office/drawing/2014/main" id="{22081631-412D-41AD-85C0-5DE9CFAC63B0}"/>
                  </a:ext>
                </a:extLst>
              </p:cNvPr>
              <p:cNvSpPr/>
              <p:nvPr/>
            </p:nvSpPr>
            <p:spPr>
              <a:xfrm>
                <a:off x="1591725" y="1404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1" name="Circle">
                <a:extLst>
                  <a:ext uri="{FF2B5EF4-FFF2-40B4-BE49-F238E27FC236}">
                    <a16:creationId xmlns:a16="http://schemas.microsoft.com/office/drawing/2014/main" id="{00F9F551-03AB-4D91-B280-FD912B02AF8F}"/>
                  </a:ext>
                </a:extLst>
              </p:cNvPr>
              <p:cNvSpPr/>
              <p:nvPr/>
            </p:nvSpPr>
            <p:spPr>
              <a:xfrm>
                <a:off x="1159925" y="769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2" name="Circle">
                <a:extLst>
                  <a:ext uri="{FF2B5EF4-FFF2-40B4-BE49-F238E27FC236}">
                    <a16:creationId xmlns:a16="http://schemas.microsoft.com/office/drawing/2014/main" id="{F61862B5-6EEC-4191-8D4B-EFF0594B2F8B}"/>
                  </a:ext>
                </a:extLst>
              </p:cNvPr>
              <p:cNvSpPr/>
              <p:nvPr/>
            </p:nvSpPr>
            <p:spPr>
              <a:xfrm>
                <a:off x="1464725" y="960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3" name="Circle">
                <a:extLst>
                  <a:ext uri="{FF2B5EF4-FFF2-40B4-BE49-F238E27FC236}">
                    <a16:creationId xmlns:a16="http://schemas.microsoft.com/office/drawing/2014/main" id="{542022B7-DB72-4DE2-A156-B96611630B2F}"/>
                  </a:ext>
                </a:extLst>
              </p:cNvPr>
              <p:cNvSpPr/>
              <p:nvPr/>
            </p:nvSpPr>
            <p:spPr>
              <a:xfrm>
                <a:off x="1155691" y="4355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4" name="Circle">
                <a:extLst>
                  <a:ext uri="{FF2B5EF4-FFF2-40B4-BE49-F238E27FC236}">
                    <a16:creationId xmlns:a16="http://schemas.microsoft.com/office/drawing/2014/main" id="{9C36C24D-A174-4F3C-8E41-F0F501FFCA1F}"/>
                  </a:ext>
                </a:extLst>
              </p:cNvPr>
              <p:cNvSpPr/>
              <p:nvPr/>
            </p:nvSpPr>
            <p:spPr>
              <a:xfrm>
                <a:off x="905925" y="8630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5" name="Circle">
                <a:extLst>
                  <a:ext uri="{FF2B5EF4-FFF2-40B4-BE49-F238E27FC236}">
                    <a16:creationId xmlns:a16="http://schemas.microsoft.com/office/drawing/2014/main" id="{FAF9FAAE-BA7B-4FAA-B979-8D2843F8C65C}"/>
                  </a:ext>
                </a:extLst>
              </p:cNvPr>
              <p:cNvSpPr/>
              <p:nvPr/>
            </p:nvSpPr>
            <p:spPr>
              <a:xfrm>
                <a:off x="829725" y="4651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6" name="Circle">
                <a:extLst>
                  <a:ext uri="{FF2B5EF4-FFF2-40B4-BE49-F238E27FC236}">
                    <a16:creationId xmlns:a16="http://schemas.microsoft.com/office/drawing/2014/main" id="{AB8C92BA-CD3D-4ADB-9544-75F522398601}"/>
                  </a:ext>
                </a:extLst>
              </p:cNvPr>
              <p:cNvSpPr/>
              <p:nvPr/>
            </p:nvSpPr>
            <p:spPr>
              <a:xfrm>
                <a:off x="1210725" y="9858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7" name="Circle">
                <a:extLst>
                  <a:ext uri="{FF2B5EF4-FFF2-40B4-BE49-F238E27FC236}">
                    <a16:creationId xmlns:a16="http://schemas.microsoft.com/office/drawing/2014/main" id="{D20FFD43-BAD1-401A-8CAC-832DD710C919}"/>
                  </a:ext>
                </a:extLst>
              </p:cNvPr>
              <p:cNvSpPr/>
              <p:nvPr/>
            </p:nvSpPr>
            <p:spPr>
              <a:xfrm>
                <a:off x="1092191" y="10451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8" name="Circle">
                <a:extLst>
                  <a:ext uri="{FF2B5EF4-FFF2-40B4-BE49-F238E27FC236}">
                    <a16:creationId xmlns:a16="http://schemas.microsoft.com/office/drawing/2014/main" id="{C640DBE3-25BA-4EA9-AF3C-D4758EFFD36C}"/>
                  </a:ext>
                </a:extLst>
              </p:cNvPr>
              <p:cNvSpPr/>
              <p:nvPr/>
            </p:nvSpPr>
            <p:spPr>
              <a:xfrm>
                <a:off x="1032925" y="8630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9" name="Circle">
                <a:extLst>
                  <a:ext uri="{FF2B5EF4-FFF2-40B4-BE49-F238E27FC236}">
                    <a16:creationId xmlns:a16="http://schemas.microsoft.com/office/drawing/2014/main" id="{6A270DFC-7977-47BC-A642-8A6C790ECAC1}"/>
                  </a:ext>
                </a:extLst>
              </p:cNvPr>
              <p:cNvSpPr/>
              <p:nvPr/>
            </p:nvSpPr>
            <p:spPr>
              <a:xfrm>
                <a:off x="1248825" y="5286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60" name="Circle">
                <a:extLst>
                  <a:ext uri="{FF2B5EF4-FFF2-40B4-BE49-F238E27FC236}">
                    <a16:creationId xmlns:a16="http://schemas.microsoft.com/office/drawing/2014/main" id="{8E835EE8-7F6A-4130-9DAD-61217645185D}"/>
                  </a:ext>
                </a:extLst>
              </p:cNvPr>
              <p:cNvSpPr/>
              <p:nvPr/>
            </p:nvSpPr>
            <p:spPr>
              <a:xfrm>
                <a:off x="1032925" y="6598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61" name="Circle">
                <a:extLst>
                  <a:ext uri="{FF2B5EF4-FFF2-40B4-BE49-F238E27FC236}">
                    <a16:creationId xmlns:a16="http://schemas.microsoft.com/office/drawing/2014/main" id="{F970ACEB-D38B-4ED1-B514-5783532186C4}"/>
                  </a:ext>
                </a:extLst>
              </p:cNvPr>
              <p:cNvSpPr/>
              <p:nvPr/>
            </p:nvSpPr>
            <p:spPr>
              <a:xfrm>
                <a:off x="1470069" y="753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62" name="Circle">
                <a:extLst>
                  <a:ext uri="{FF2B5EF4-FFF2-40B4-BE49-F238E27FC236}">
                    <a16:creationId xmlns:a16="http://schemas.microsoft.com/office/drawing/2014/main" id="{17749B1E-C2BF-44B0-A8DD-670B5330E1CC}"/>
                  </a:ext>
                </a:extLst>
              </p:cNvPr>
              <p:cNvSpPr/>
              <p:nvPr/>
            </p:nvSpPr>
            <p:spPr>
              <a:xfrm>
                <a:off x="1045625" y="465612"/>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63" name="Circle">
                <a:extLst>
                  <a:ext uri="{FF2B5EF4-FFF2-40B4-BE49-F238E27FC236}">
                    <a16:creationId xmlns:a16="http://schemas.microsoft.com/office/drawing/2014/main" id="{6E54EEED-30A8-4317-A2A0-F9C527CB894C}"/>
                  </a:ext>
                </a:extLst>
              </p:cNvPr>
              <p:cNvSpPr/>
              <p:nvPr/>
            </p:nvSpPr>
            <p:spPr>
              <a:xfrm>
                <a:off x="1286925" y="8630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64" name="Circle">
                <a:extLst>
                  <a:ext uri="{FF2B5EF4-FFF2-40B4-BE49-F238E27FC236}">
                    <a16:creationId xmlns:a16="http://schemas.microsoft.com/office/drawing/2014/main" id="{8DAB470B-FDA5-4D58-BCE6-7E37C42F7292}"/>
                  </a:ext>
                </a:extLst>
              </p:cNvPr>
              <p:cNvSpPr/>
              <p:nvPr/>
            </p:nvSpPr>
            <p:spPr>
              <a:xfrm>
                <a:off x="944025" y="4905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grpSp>
      </p:grpSp>
      <mc:AlternateContent xmlns:mc="http://schemas.openxmlformats.org/markup-compatibility/2006" xmlns:a14="http://schemas.microsoft.com/office/drawing/2010/main">
        <mc:Choice Requires="a14">
          <p:sp>
            <p:nvSpPr>
              <p:cNvPr id="11" name="Rectangle 10"/>
              <p:cNvSpPr/>
              <p:nvPr/>
            </p:nvSpPr>
            <p:spPr>
              <a:xfrm>
                <a:off x="4279405" y="4321654"/>
                <a:ext cx="3369070" cy="1337417"/>
              </a:xfrm>
              <a:prstGeom prst="rect">
                <a:avLst/>
              </a:prstGeom>
              <a:solidFill>
                <a:schemeClr val="bg2">
                  <a:lumMod val="90000"/>
                </a:schemeClr>
              </a:solidFill>
              <a:ln>
                <a:solidFill>
                  <a:srgbClr val="C00000"/>
                </a:solidFill>
              </a:ln>
            </p:spPr>
            <p:txBody>
              <a:bodyPr wrap="square">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p>
                        <m:sSupPr>
                          <m:ctrlPr>
                            <a:rPr lang="en-US" sz="2800" i="1">
                              <a:solidFill>
                                <a:srgbClr val="414040"/>
                              </a:solidFill>
                              <a:latin typeface="Cambria Math" panose="02040503050406030204" pitchFamily="18" charset="0"/>
                            </a:rPr>
                          </m:ctrlPr>
                        </m:sSupPr>
                        <m:e>
                          <m:r>
                            <a:rPr lang="en-US" sz="2800" i="1">
                              <a:solidFill>
                                <a:srgbClr val="414040"/>
                              </a:solidFill>
                              <a:latin typeface="Cambria Math" charset="0"/>
                            </a:rPr>
                            <m:t>𝑟</m:t>
                          </m:r>
                        </m:e>
                        <m:sup>
                          <m:r>
                            <a:rPr lang="en-US" sz="2800" i="1">
                              <a:solidFill>
                                <a:srgbClr val="414040"/>
                              </a:solidFill>
                              <a:latin typeface="Cambria Math" charset="0"/>
                            </a:rPr>
                            <m:t>2</m:t>
                          </m:r>
                        </m:sup>
                      </m:sSup>
                      <m:r>
                        <a:rPr lang="en-US" sz="2800" i="1">
                          <a:solidFill>
                            <a:srgbClr val="414040"/>
                          </a:solidFill>
                          <a:latin typeface="Cambria Math" charset="0"/>
                        </a:rPr>
                        <m:t>=</m:t>
                      </m:r>
                      <m:sSubSup>
                        <m:sSubSupPr>
                          <m:ctrlPr>
                            <a:rPr lang="en-US" sz="2800" i="1">
                              <a:solidFill>
                                <a:srgbClr val="414040"/>
                              </a:solidFill>
                              <a:latin typeface="Cambria Math" panose="02040503050406030204" pitchFamily="18" charset="0"/>
                            </a:rPr>
                          </m:ctrlPr>
                        </m:sSubSupPr>
                        <m:e>
                          <m:r>
                            <a:rPr lang="en-US" sz="2800" i="1">
                              <a:solidFill>
                                <a:srgbClr val="414040"/>
                              </a:solidFill>
                              <a:latin typeface="Cambria Math" charset="0"/>
                            </a:rPr>
                            <m:t>𝑥</m:t>
                          </m:r>
                        </m:e>
                        <m:sub>
                          <m:r>
                            <a:rPr lang="en-US" sz="2800" i="1">
                              <a:solidFill>
                                <a:srgbClr val="414040"/>
                              </a:solidFill>
                              <a:latin typeface="Cambria Math" charset="0"/>
                            </a:rPr>
                            <m:t>1</m:t>
                          </m:r>
                        </m:sub>
                        <m:sup>
                          <m:r>
                            <a:rPr lang="en-US" sz="2800" i="1">
                              <a:solidFill>
                                <a:srgbClr val="414040"/>
                              </a:solidFill>
                              <a:latin typeface="Cambria Math" charset="0"/>
                            </a:rPr>
                            <m:t>2</m:t>
                          </m:r>
                        </m:sup>
                      </m:sSubSup>
                      <m:r>
                        <a:rPr lang="en-US" sz="2800" i="1">
                          <a:solidFill>
                            <a:srgbClr val="414040"/>
                          </a:solidFill>
                          <a:latin typeface="Cambria Math" charset="0"/>
                        </a:rPr>
                        <m:t>+</m:t>
                      </m:r>
                      <m:sSubSup>
                        <m:sSubSupPr>
                          <m:ctrlPr>
                            <a:rPr lang="en-US" sz="2800" i="1">
                              <a:solidFill>
                                <a:srgbClr val="414040"/>
                              </a:solidFill>
                              <a:latin typeface="Cambria Math" panose="02040503050406030204" pitchFamily="18" charset="0"/>
                            </a:rPr>
                          </m:ctrlPr>
                        </m:sSubSupPr>
                        <m:e>
                          <m:r>
                            <a:rPr lang="en-US" sz="2800" i="1">
                              <a:solidFill>
                                <a:srgbClr val="414040"/>
                              </a:solidFill>
                              <a:latin typeface="Cambria Math" charset="0"/>
                            </a:rPr>
                            <m:t>𝑥</m:t>
                          </m:r>
                        </m:e>
                        <m:sub>
                          <m:r>
                            <a:rPr lang="en-US" sz="2800" i="1">
                              <a:solidFill>
                                <a:srgbClr val="414040"/>
                              </a:solidFill>
                              <a:latin typeface="Cambria Math" charset="0"/>
                            </a:rPr>
                            <m:t>2</m:t>
                          </m:r>
                        </m:sub>
                        <m:sup>
                          <m:r>
                            <a:rPr lang="en-US" sz="2800" i="1">
                              <a:solidFill>
                                <a:srgbClr val="414040"/>
                              </a:solidFill>
                              <a:latin typeface="Cambria Math" charset="0"/>
                            </a:rPr>
                            <m:t>2</m:t>
                          </m:r>
                        </m:sup>
                      </m:sSubSup>
                    </m:oMath>
                  </m:oMathPara>
                </a14:m>
                <a:endParaRPr lang="en-US" sz="2800" i="1" dirty="0">
                  <a:solidFill>
                    <a:srgbClr val="414040"/>
                  </a:solidFill>
                  <a:latin typeface="Cambria Math" panose="02040503050406030204" pitchFamily="18" charset="0"/>
                </a:endParaRPr>
              </a:p>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2800" i="1">
                          <a:solidFill>
                            <a:srgbClr val="414040"/>
                          </a:solidFill>
                          <a:latin typeface="Cambria Math" charset="0"/>
                        </a:rPr>
                        <m:t>𝜃</m:t>
                      </m:r>
                      <m:r>
                        <a:rPr lang="en-US" sz="2800" i="1">
                          <a:solidFill>
                            <a:srgbClr val="414040"/>
                          </a:solidFill>
                          <a:latin typeface="Cambria Math" charset="0"/>
                        </a:rPr>
                        <m:t>=</m:t>
                      </m:r>
                      <m:func>
                        <m:funcPr>
                          <m:ctrlPr>
                            <a:rPr lang="en-US" sz="2800" i="1">
                              <a:solidFill>
                                <a:srgbClr val="414040"/>
                              </a:solidFill>
                              <a:latin typeface="Cambria Math" panose="02040503050406030204" pitchFamily="18" charset="0"/>
                            </a:rPr>
                          </m:ctrlPr>
                        </m:funcPr>
                        <m:fName>
                          <m:sSup>
                            <m:sSupPr>
                              <m:ctrlPr>
                                <a:rPr lang="en-US" sz="2800" i="1">
                                  <a:solidFill>
                                    <a:srgbClr val="414040"/>
                                  </a:solidFill>
                                  <a:latin typeface="Cambria Math" panose="02040503050406030204" pitchFamily="18" charset="0"/>
                                </a:rPr>
                              </m:ctrlPr>
                            </m:sSupPr>
                            <m:e>
                              <m:r>
                                <m:rPr>
                                  <m:sty m:val="p"/>
                                </m:rPr>
                                <a:rPr lang="en-US" sz="2800">
                                  <a:solidFill>
                                    <a:srgbClr val="414040"/>
                                  </a:solidFill>
                                  <a:latin typeface="Cambria Math" charset="0"/>
                                </a:rPr>
                                <m:t>tan</m:t>
                              </m:r>
                            </m:e>
                            <m:sup>
                              <m:r>
                                <a:rPr lang="en-US" sz="2800" i="1">
                                  <a:solidFill>
                                    <a:srgbClr val="414040"/>
                                  </a:solidFill>
                                  <a:latin typeface="Cambria Math" charset="0"/>
                                </a:rPr>
                                <m:t>−1</m:t>
                              </m:r>
                            </m:sup>
                          </m:sSup>
                        </m:fName>
                        <m:e>
                          <m:f>
                            <m:fPr>
                              <m:ctrlPr>
                                <a:rPr lang="mr-IN" sz="2800" i="1">
                                  <a:solidFill>
                                    <a:srgbClr val="414040"/>
                                  </a:solidFill>
                                  <a:latin typeface="Cambria Math" panose="02040503050406030204" pitchFamily="18" charset="0"/>
                                </a:rPr>
                              </m:ctrlPr>
                            </m:fPr>
                            <m:num>
                              <m:sSub>
                                <m:sSubPr>
                                  <m:ctrlPr>
                                    <a:rPr lang="en-US" sz="2800" i="1">
                                      <a:solidFill>
                                        <a:srgbClr val="414040"/>
                                      </a:solidFill>
                                      <a:latin typeface="Cambria Math" panose="02040503050406030204" pitchFamily="18" charset="0"/>
                                    </a:rPr>
                                  </m:ctrlPr>
                                </m:sSubPr>
                                <m:e>
                                  <m:r>
                                    <a:rPr lang="en-US" sz="2800" i="1">
                                      <a:solidFill>
                                        <a:srgbClr val="414040"/>
                                      </a:solidFill>
                                      <a:latin typeface="Cambria Math" charset="0"/>
                                    </a:rPr>
                                    <m:t>𝑥</m:t>
                                  </m:r>
                                </m:e>
                                <m:sub>
                                  <m:r>
                                    <a:rPr lang="en-US" sz="2800" i="1">
                                      <a:solidFill>
                                        <a:srgbClr val="414040"/>
                                      </a:solidFill>
                                      <a:latin typeface="Cambria Math" charset="0"/>
                                    </a:rPr>
                                    <m:t>2</m:t>
                                  </m:r>
                                </m:sub>
                              </m:sSub>
                            </m:num>
                            <m:den>
                              <m:sSub>
                                <m:sSubPr>
                                  <m:ctrlPr>
                                    <a:rPr lang="en-US" sz="2800" i="1">
                                      <a:solidFill>
                                        <a:srgbClr val="414040"/>
                                      </a:solidFill>
                                      <a:latin typeface="Cambria Math" panose="02040503050406030204" pitchFamily="18" charset="0"/>
                                    </a:rPr>
                                  </m:ctrlPr>
                                </m:sSubPr>
                                <m:e>
                                  <m:r>
                                    <a:rPr lang="en-US" sz="2800" i="1">
                                      <a:solidFill>
                                        <a:srgbClr val="414040"/>
                                      </a:solidFill>
                                      <a:latin typeface="Cambria Math" charset="0"/>
                                    </a:rPr>
                                    <m:t>𝑥</m:t>
                                  </m:r>
                                </m:e>
                                <m:sub>
                                  <m:r>
                                    <a:rPr lang="en-US" sz="2800" i="1">
                                      <a:solidFill>
                                        <a:srgbClr val="414040"/>
                                      </a:solidFill>
                                      <a:latin typeface="Cambria Math" charset="0"/>
                                    </a:rPr>
                                    <m:t>1</m:t>
                                  </m:r>
                                </m:sub>
                              </m:sSub>
                            </m:den>
                          </m:f>
                        </m:e>
                      </m:func>
                    </m:oMath>
                  </m:oMathPara>
                </a14:m>
                <a:endParaRPr lang="en-US" sz="2800" dirty="0"/>
              </a:p>
            </p:txBody>
          </p:sp>
        </mc:Choice>
        <mc:Fallback xmlns="">
          <p:sp>
            <p:nvSpPr>
              <p:cNvPr id="11" name="Rectangle 10"/>
              <p:cNvSpPr>
                <a:spLocks noRot="1" noChangeAspect="1" noMove="1" noResize="1" noEditPoints="1" noAdjustHandles="1" noChangeArrowheads="1" noChangeShapeType="1" noTextEdit="1"/>
              </p:cNvSpPr>
              <p:nvPr/>
            </p:nvSpPr>
            <p:spPr>
              <a:xfrm>
                <a:off x="4279405" y="4321654"/>
                <a:ext cx="3369070" cy="1337417"/>
              </a:xfrm>
              <a:prstGeom prst="rect">
                <a:avLst/>
              </a:prstGeom>
              <a:blipFill rotWithShape="0">
                <a:blip r:embed="rId10"/>
                <a:stretch>
                  <a:fillRect/>
                </a:stretch>
              </a:blipFill>
              <a:ln>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612426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a:t>Representation Matters</a:t>
            </a:r>
          </a:p>
        </p:txBody>
      </p:sp>
      <p:sp>
        <p:nvSpPr>
          <p:cNvPr id="2" name="Title 1"/>
          <p:cNvSpPr>
            <a:spLocks noGrp="1"/>
          </p:cNvSpPr>
          <p:nvPr>
            <p:ph type="title"/>
          </p:nvPr>
        </p:nvSpPr>
        <p:spPr/>
        <p:txBody>
          <a:bodyPr/>
          <a:lstStyle/>
          <a:p>
            <a:r>
              <a:rPr lang="en-US" dirty="0"/>
              <a:t>Representational Learning</a:t>
            </a:r>
          </a:p>
        </p:txBody>
      </p:sp>
      <p:grpSp>
        <p:nvGrpSpPr>
          <p:cNvPr id="4" name="Group 3">
            <a:extLst>
              <a:ext uri="{FF2B5EF4-FFF2-40B4-BE49-F238E27FC236}">
                <a16:creationId xmlns:a16="http://schemas.microsoft.com/office/drawing/2014/main" id="{4DA18D68-911B-43DA-9353-97A093BC302B}"/>
              </a:ext>
            </a:extLst>
          </p:cNvPr>
          <p:cNvGrpSpPr/>
          <p:nvPr/>
        </p:nvGrpSpPr>
        <p:grpSpPr>
          <a:xfrm>
            <a:off x="765200" y="2870397"/>
            <a:ext cx="10463437" cy="1299439"/>
            <a:chOff x="844043" y="1848460"/>
            <a:chExt cx="10463437" cy="1299439"/>
          </a:xfrm>
        </p:grpSpPr>
        <p:grpSp>
          <p:nvGrpSpPr>
            <p:cNvPr id="124" name="Group 123">
              <a:extLst>
                <a:ext uri="{FF2B5EF4-FFF2-40B4-BE49-F238E27FC236}">
                  <a16:creationId xmlns:a16="http://schemas.microsoft.com/office/drawing/2014/main" id="{53FC50DC-68F2-4EF7-BD2A-8837DA1CCD1F}"/>
                </a:ext>
              </a:extLst>
            </p:cNvPr>
            <p:cNvGrpSpPr/>
            <p:nvPr/>
          </p:nvGrpSpPr>
          <p:grpSpPr>
            <a:xfrm>
              <a:off x="4923790" y="1848460"/>
              <a:ext cx="6383690" cy="1298130"/>
              <a:chOff x="1972081" y="1848460"/>
              <a:chExt cx="6383690" cy="1298130"/>
            </a:xfrm>
          </p:grpSpPr>
          <p:sp>
            <p:nvSpPr>
              <p:cNvPr id="8" name="Equation"/>
              <p:cNvSpPr txBox="1"/>
              <p:nvPr/>
            </p:nvSpPr>
            <p:spPr>
              <a:xfrm>
                <a:off x="7922689" y="196573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 name="Regression"/>
              <p:cNvSpPr txBox="1"/>
              <p:nvPr/>
            </p:nvSpPr>
            <p:spPr>
              <a:xfrm>
                <a:off x="4937495" y="2512544"/>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23" name="Group 122">
                <a:extLst>
                  <a:ext uri="{FF2B5EF4-FFF2-40B4-BE49-F238E27FC236}">
                    <a16:creationId xmlns:a16="http://schemas.microsoft.com/office/drawing/2014/main" id="{B1E6F332-085F-4CE8-B482-4504BC5C77CF}"/>
                  </a:ext>
                </a:extLst>
              </p:cNvPr>
              <p:cNvGrpSpPr/>
              <p:nvPr/>
            </p:nvGrpSpPr>
            <p:grpSpPr>
              <a:xfrm>
                <a:off x="1972081" y="1848460"/>
                <a:ext cx="6383690" cy="1298130"/>
                <a:chOff x="1972081" y="1848460"/>
                <a:chExt cx="6383690" cy="1298130"/>
              </a:xfrm>
            </p:grpSpPr>
            <p:grpSp>
              <p:nvGrpSpPr>
                <p:cNvPr id="50" name="Group 49"/>
                <p:cNvGrpSpPr/>
                <p:nvPr/>
              </p:nvGrpSpPr>
              <p:grpSpPr>
                <a:xfrm>
                  <a:off x="1972081" y="1848460"/>
                  <a:ext cx="6383690" cy="1298130"/>
                  <a:chOff x="1772414" y="1860037"/>
                  <a:chExt cx="6142833" cy="1298130"/>
                </a:xfrm>
              </p:grpSpPr>
              <mc:AlternateContent xmlns:mc="http://schemas.openxmlformats.org/markup-compatibility/2006" xmlns:a14="http://schemas.microsoft.com/office/drawing/2010/main">
                <mc:Choice Requires="a14">
                  <p:sp>
                    <p:nvSpPr>
                      <p:cNvPr id="5" name="Equation"/>
                      <p:cNvSpPr txBox="1"/>
                      <p:nvPr/>
                    </p:nvSpPr>
                    <p:spPr>
                      <a:xfrm>
                        <a:off x="1772414" y="1905555"/>
                        <a:ext cx="2063586" cy="1107996"/>
                      </a:xfrm>
                      <a:prstGeom prst="rect">
                        <a:avLst/>
                      </a:prstGeom>
                      <a:ln w="12700">
                        <a:miter lim="400000"/>
                      </a:ln>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7200" i="1">
                                  <a:solidFill>
                                    <a:srgbClr val="414040"/>
                                  </a:solidFill>
                                  <a:latin typeface="Cambria Math" panose="02040503050406030204" pitchFamily="18" charset="0"/>
                                </a:rPr>
                                <m:t>𝜙</m:t>
                              </m:r>
                              <m:r>
                                <a:rPr lang="en-US" sz="7200" i="1">
                                  <a:solidFill>
                                    <a:srgbClr val="414040"/>
                                  </a:solidFill>
                                  <a:latin typeface="Cambria Math" panose="02040503050406030204" pitchFamily="18" charset="0"/>
                                </a:rPr>
                                <m:t>(</m:t>
                              </m:r>
                              <m:r>
                                <a:rPr lang="en-US" sz="7200" i="1">
                                  <a:solidFill>
                                    <a:srgbClr val="414040"/>
                                  </a:solidFill>
                                  <a:latin typeface="Cambria Math" panose="02040503050406030204" pitchFamily="18" charset="0"/>
                                </a:rPr>
                                <m:t>𝑥</m:t>
                              </m:r>
                              <m:r>
                                <a:rPr lang="en-US" sz="7200" i="1">
                                  <a:solidFill>
                                    <a:srgbClr val="414040"/>
                                  </a:solidFill>
                                  <a:latin typeface="Cambria Math" panose="02040503050406030204" pitchFamily="18" charset="0"/>
                                </a:rPr>
                                <m:t>)</m:t>
                              </m:r>
                            </m:oMath>
                          </m:oMathPara>
                        </a14:m>
                        <a:endParaRPr lang="en-US" sz="7200" dirty="0">
                          <a:solidFill>
                            <a:srgbClr val="414141"/>
                          </a:solidFill>
                        </a:endParaRPr>
                      </a:p>
                    </p:txBody>
                  </p:sp>
                </mc:Choice>
                <mc:Fallback xmlns="">
                  <p:sp>
                    <p:nvSpPr>
                      <p:cNvPr id="5" name="Equation"/>
                      <p:cNvSpPr txBox="1">
                        <a:spLocks noRot="1" noChangeAspect="1" noMove="1" noResize="1" noEditPoints="1" noAdjustHandles="1" noChangeArrowheads="1" noChangeShapeType="1" noTextEdit="1"/>
                      </p:cNvSpPr>
                      <p:nvPr/>
                    </p:nvSpPr>
                    <p:spPr>
                      <a:xfrm>
                        <a:off x="1772414" y="1905555"/>
                        <a:ext cx="2063586" cy="1107996"/>
                      </a:xfrm>
                      <a:prstGeom prst="rect">
                        <a:avLst/>
                      </a:prstGeom>
                      <a:blipFill>
                        <a:blip r:embed="rId2"/>
                        <a:stretch>
                          <a:fillRect/>
                        </a:stretch>
                      </a:blipFill>
                      <a:ln w="12700">
                        <a:miter lim="400000"/>
                      </a:ln>
                    </p:spPr>
                    <p:txBody>
                      <a:bodyPr/>
                      <a:lstStyle/>
                      <a:p>
                        <a:r>
                          <a:rPr lang="en-US">
                            <a:noFill/>
                          </a:rPr>
                          <a:t> </a:t>
                        </a:r>
                      </a:p>
                    </p:txBody>
                  </p:sp>
                </mc:Fallback>
              </mc:AlternateContent>
              <p:sp>
                <p:nvSpPr>
                  <p:cNvPr id="6" name="Rounded Rectangle"/>
                  <p:cNvSpPr/>
                  <p:nvPr/>
                </p:nvSpPr>
                <p:spPr>
                  <a:xfrm>
                    <a:off x="4735596" y="1860037"/>
                    <a:ext cx="1546106"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7" name="Line"/>
                  <p:cNvSpPr/>
                  <p:nvPr/>
                </p:nvSpPr>
                <p:spPr>
                  <a:xfrm>
                    <a:off x="3779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9" name="Line"/>
                  <p:cNvSpPr/>
                  <p:nvPr/>
                </p:nvSpPr>
                <p:spPr>
                  <a:xfrm>
                    <a:off x="6483203"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5" name="Linear"/>
                  <p:cNvSpPr txBox="1"/>
                  <p:nvPr/>
                </p:nvSpPr>
                <p:spPr>
                  <a:xfrm>
                    <a:off x="5694871" y="2296644"/>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endParaRPr dirty="0">
                      <a:latin typeface="Karla" pitchFamily="2" charset="0"/>
                    </a:endParaRPr>
                  </a:p>
                </p:txBody>
              </p:sp>
              <mc:AlternateContent xmlns:mc="http://schemas.openxmlformats.org/markup-compatibility/2006" xmlns:a14="http://schemas.microsoft.com/office/drawing/2010/main">
                <mc:Choice Requires="a14">
                  <p:sp>
                    <p:nvSpPr>
                      <p:cNvPr id="48" name="Equation"/>
                      <p:cNvSpPr txBox="1"/>
                      <p:nvPr/>
                    </p:nvSpPr>
                    <p:spPr>
                      <a:xfrm>
                        <a:off x="7225699" y="190927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48" name="Equation"/>
                      <p:cNvSpPr txBox="1">
                        <a:spLocks noRot="1" noChangeAspect="1" noMove="1" noResize="1" noEditPoints="1" noAdjustHandles="1" noChangeArrowheads="1" noChangeShapeType="1" noTextEdit="1"/>
                      </p:cNvSpPr>
                      <p:nvPr/>
                    </p:nvSpPr>
                    <p:spPr>
                      <a:xfrm>
                        <a:off x="7225699" y="1909279"/>
                        <a:ext cx="689548" cy="1031051"/>
                      </a:xfrm>
                      <a:prstGeom prst="rect">
                        <a:avLst/>
                      </a:prstGeom>
                      <a:blipFill>
                        <a:blip r:embed="rId3"/>
                        <a:stretch>
                          <a:fillRect/>
                        </a:stretch>
                      </a:blipFill>
                      <a:ln w="12700">
                        <a:miter lim="400000"/>
                      </a:ln>
                    </p:spPr>
                    <p:txBody>
                      <a:bodyPr/>
                      <a:lstStyle/>
                      <a:p>
                        <a:r>
                          <a:rPr lang="en-US">
                            <a:noFill/>
                          </a:rPr>
                          <a:t> </a:t>
                        </a:r>
                      </a:p>
                    </p:txBody>
                  </p:sp>
                </mc:Fallback>
              </mc:AlternateContent>
            </p:grpSp>
            <p:sp>
              <p:nvSpPr>
                <p:cNvPr id="91" name="Rectangle 90">
                  <a:extLst>
                    <a:ext uri="{FF2B5EF4-FFF2-40B4-BE49-F238E27FC236}">
                      <a16:creationId xmlns:a16="http://schemas.microsoft.com/office/drawing/2014/main" id="{33CB04C0-5BA3-4163-866C-25403376F858}"/>
                    </a:ext>
                  </a:extLst>
                </p:cNvPr>
                <p:cNvSpPr/>
                <p:nvPr/>
              </p:nvSpPr>
              <p:spPr>
                <a:xfrm>
                  <a:off x="5001391" y="2245471"/>
                  <a:ext cx="1726509" cy="430887"/>
                </a:xfrm>
                <a:prstGeom prst="rect">
                  <a:avLst/>
                </a:prstGeom>
              </p:spPr>
              <p:txBody>
                <a:bodyPr wrap="square">
                  <a:spAutoFit/>
                </a:bodyPr>
                <a:lstStyle/>
                <a:p>
                  <a:pPr algn="ctr"/>
                  <a:r>
                    <a:rPr lang="en-US" sz="2200" dirty="0">
                      <a:solidFill>
                        <a:schemeClr val="accent2">
                          <a:hueOff val="597264"/>
                          <a:satOff val="5158"/>
                          <a:lumOff val="-17289"/>
                        </a:schemeClr>
                      </a:solidFill>
                      <a:latin typeface="Karla" pitchFamily="2" charset="0"/>
                    </a:rPr>
                    <a:t>Task</a:t>
                  </a:r>
                </a:p>
              </p:txBody>
            </p:sp>
          </p:grpSp>
        </p:grpSp>
        <mc:AlternateContent xmlns:mc="http://schemas.openxmlformats.org/markup-compatibility/2006" xmlns:a14="http://schemas.microsoft.com/office/drawing/2010/main">
          <mc:Choice Requires="a14">
            <p:sp>
              <p:nvSpPr>
                <p:cNvPr id="57" name="Equation">
                  <a:extLst>
                    <a:ext uri="{FF2B5EF4-FFF2-40B4-BE49-F238E27FC236}">
                      <a16:creationId xmlns:a16="http://schemas.microsoft.com/office/drawing/2014/main" id="{6D83DFA1-440A-4E50-898E-4EB7D6329451}"/>
                    </a:ext>
                  </a:extLst>
                </p:cNvPr>
                <p:cNvSpPr txBox="1"/>
                <p:nvPr/>
              </p:nvSpPr>
              <p:spPr>
                <a:xfrm>
                  <a:off x="844043" y="1895287"/>
                  <a:ext cx="703391"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xmlns="">
            <p:sp>
              <p:nvSpPr>
                <p:cNvPr id="57" name="Equation">
                  <a:extLst>
                    <a:ext uri="{FF2B5EF4-FFF2-40B4-BE49-F238E27FC236}">
                      <a16:creationId xmlns:a16="http://schemas.microsoft.com/office/drawing/2014/main" id="{6D83DFA1-440A-4E50-898E-4EB7D6329451}"/>
                    </a:ext>
                  </a:extLst>
                </p:cNvPr>
                <p:cNvSpPr txBox="1">
                  <a:spLocks noRot="1" noChangeAspect="1" noMove="1" noResize="1" noEditPoints="1" noAdjustHandles="1" noChangeArrowheads="1" noChangeShapeType="1" noTextEdit="1"/>
                </p:cNvSpPr>
                <p:nvPr/>
              </p:nvSpPr>
              <p:spPr>
                <a:xfrm>
                  <a:off x="844043" y="1895287"/>
                  <a:ext cx="703391" cy="1031051"/>
                </a:xfrm>
                <a:prstGeom prst="rect">
                  <a:avLst/>
                </a:prstGeom>
                <a:blipFill>
                  <a:blip r:embed="rId4"/>
                  <a:stretch>
                    <a:fillRect/>
                  </a:stretch>
                </a:blipFill>
                <a:ln w="12700">
                  <a:miter lim="400000"/>
                </a:ln>
              </p:spPr>
              <p:txBody>
                <a:bodyPr/>
                <a:lstStyle/>
                <a:p>
                  <a:r>
                    <a:rPr lang="en-US">
                      <a:noFill/>
                    </a:rPr>
                    <a:t> </a:t>
                  </a:r>
                </a:p>
              </p:txBody>
            </p:sp>
          </mc:Fallback>
        </mc:AlternateContent>
        <p:sp>
          <p:nvSpPr>
            <p:cNvPr id="60" name="Rounded Rectangle">
              <a:extLst>
                <a:ext uri="{FF2B5EF4-FFF2-40B4-BE49-F238E27FC236}">
                  <a16:creationId xmlns:a16="http://schemas.microsoft.com/office/drawing/2014/main" id="{4F905026-9A74-461C-AA53-2C7881674CB8}"/>
                </a:ext>
              </a:extLst>
            </p:cNvPr>
            <p:cNvSpPr/>
            <p:nvPr/>
          </p:nvSpPr>
          <p:spPr>
            <a:xfrm>
              <a:off x="2432248" y="1849769"/>
              <a:ext cx="1606728"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61" name="Line">
              <a:extLst>
                <a:ext uri="{FF2B5EF4-FFF2-40B4-BE49-F238E27FC236}">
                  <a16:creationId xmlns:a16="http://schemas.microsoft.com/office/drawing/2014/main" id="{7CAF32D9-D3A5-4FBD-A92E-AFD227D685D8}"/>
                </a:ext>
              </a:extLst>
            </p:cNvPr>
            <p:cNvSpPr/>
            <p:nvPr/>
          </p:nvSpPr>
          <p:spPr>
            <a:xfrm>
              <a:off x="1576590" y="2476172"/>
              <a:ext cx="702293"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2" name="Line">
              <a:extLst>
                <a:ext uri="{FF2B5EF4-FFF2-40B4-BE49-F238E27FC236}">
                  <a16:creationId xmlns:a16="http://schemas.microsoft.com/office/drawing/2014/main" id="{F383B54F-C3EC-4EDF-8A30-4C9C49B1C6DC}"/>
                </a:ext>
              </a:extLst>
            </p:cNvPr>
            <p:cNvSpPr/>
            <p:nvPr/>
          </p:nvSpPr>
          <p:spPr>
            <a:xfrm>
              <a:off x="4248378" y="2476172"/>
              <a:ext cx="702293"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3" name="Rectangle 62">
              <a:extLst>
                <a:ext uri="{FF2B5EF4-FFF2-40B4-BE49-F238E27FC236}">
                  <a16:creationId xmlns:a16="http://schemas.microsoft.com/office/drawing/2014/main" id="{19BC3B66-AC41-4A09-92E7-EA42B9F3D86B}"/>
                </a:ext>
              </a:extLst>
            </p:cNvPr>
            <p:cNvSpPr/>
            <p:nvPr/>
          </p:nvSpPr>
          <p:spPr>
            <a:xfrm>
              <a:off x="2382193" y="2191957"/>
              <a:ext cx="1726509" cy="584775"/>
            </a:xfrm>
            <a:prstGeom prst="rect">
              <a:avLst/>
            </a:prstGeom>
          </p:spPr>
          <p:txBody>
            <a:bodyPr wrap="square">
              <a:spAutoFit/>
            </a:bodyPr>
            <a:lstStyle/>
            <a:p>
              <a:pPr algn="ctr"/>
              <a:r>
                <a:rPr lang="en-US" sz="1600" dirty="0">
                  <a:solidFill>
                    <a:schemeClr val="accent2">
                      <a:hueOff val="597264"/>
                      <a:satOff val="5158"/>
                      <a:lumOff val="-17289"/>
                    </a:schemeClr>
                  </a:solidFill>
                  <a:latin typeface="Karla" pitchFamily="2" charset="0"/>
                </a:rPr>
                <a:t>Learn</a:t>
              </a:r>
            </a:p>
            <a:p>
              <a:pPr algn="ctr"/>
              <a:r>
                <a:rPr lang="en-US" sz="1600" dirty="0">
                  <a:solidFill>
                    <a:schemeClr val="accent2">
                      <a:hueOff val="597264"/>
                      <a:satOff val="5158"/>
                      <a:lumOff val="-17289"/>
                    </a:schemeClr>
                  </a:solidFill>
                  <a:latin typeface="Karla" pitchFamily="2" charset="0"/>
                </a:rPr>
                <a:t>Representation</a:t>
              </a:r>
            </a:p>
          </p:txBody>
        </p:sp>
      </p:grpSp>
      <p:pic>
        <p:nvPicPr>
          <p:cNvPr id="23" name="Picture 22" descr="A picture containing chain, necklace&#10;&#10;Description automatically generated">
            <a:extLst>
              <a:ext uri="{FF2B5EF4-FFF2-40B4-BE49-F238E27FC236}">
                <a16:creationId xmlns:a16="http://schemas.microsoft.com/office/drawing/2014/main" id="{39B85B35-7F23-A84A-9C2C-774A8012A072}"/>
              </a:ext>
            </a:extLst>
          </p:cNvPr>
          <p:cNvPicPr>
            <a:picLocks noChangeAspect="1"/>
          </p:cNvPicPr>
          <p:nvPr/>
        </p:nvPicPr>
        <p:blipFill rotWithShape="1">
          <a:blip r:embed="rId5"/>
          <a:srcRect t="3949" r="650" b="13795"/>
          <a:stretch/>
        </p:blipFill>
        <p:spPr>
          <a:xfrm>
            <a:off x="2442354" y="2947818"/>
            <a:ext cx="1438952" cy="1146979"/>
          </a:xfrm>
          <a:prstGeom prst="rect">
            <a:avLst/>
          </a:prstGeom>
          <a:solidFill>
            <a:srgbClr val="FBF9F9"/>
          </a:solidFill>
          <a:ln w="31750">
            <a:noFill/>
          </a:ln>
          <a:effectLst>
            <a:softEdge rad="0"/>
          </a:effectLst>
        </p:spPr>
      </p:pic>
      <p:pic>
        <p:nvPicPr>
          <p:cNvPr id="25" name="Picture 24" descr="A picture containing chain, necklace&#10;&#10;Description automatically generated">
            <a:extLst>
              <a:ext uri="{FF2B5EF4-FFF2-40B4-BE49-F238E27FC236}">
                <a16:creationId xmlns:a16="http://schemas.microsoft.com/office/drawing/2014/main" id="{39B85B35-7F23-A84A-9C2C-774A8012A072}"/>
              </a:ext>
            </a:extLst>
          </p:cNvPr>
          <p:cNvPicPr>
            <a:picLocks noChangeAspect="1"/>
          </p:cNvPicPr>
          <p:nvPr/>
        </p:nvPicPr>
        <p:blipFill rotWithShape="1">
          <a:blip r:embed="rId5"/>
          <a:srcRect t="3949" r="650" b="13795"/>
          <a:stretch/>
        </p:blipFill>
        <p:spPr>
          <a:xfrm>
            <a:off x="8018707" y="2942642"/>
            <a:ext cx="1438952" cy="1146979"/>
          </a:xfrm>
          <a:prstGeom prst="rect">
            <a:avLst/>
          </a:prstGeom>
          <a:solidFill>
            <a:srgbClr val="FBF9F9"/>
          </a:solidFill>
          <a:ln w="31750">
            <a:noFill/>
          </a:ln>
          <a:effectLst>
            <a:softEdge rad="0"/>
          </a:effectLst>
        </p:spPr>
      </p:pic>
    </p:spTree>
    <p:extLst>
      <p:ext uri="{BB962C8B-B14F-4D97-AF65-F5344CB8AC3E}">
        <p14:creationId xmlns:p14="http://schemas.microsoft.com/office/powerpoint/2010/main" val="15896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par>
                                <p:cTn id="8" presetID="9"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t>
            </a:r>
            <a:r>
              <a:rPr lang="en-US" b="1" dirty="0">
                <a:solidFill>
                  <a:srgbClr val="C00000"/>
                </a:solidFill>
              </a:rPr>
              <a:t>Supervised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14</a:t>
            </a:fld>
            <a:endParaRPr lang="en-US"/>
          </a:p>
        </p:txBody>
      </p:sp>
      <p:pic>
        <p:nvPicPr>
          <p:cNvPr id="6" name="Picture 5"/>
          <p:cNvPicPr>
            <a:picLocks noChangeAspect="1"/>
          </p:cNvPicPr>
          <p:nvPr/>
        </p:nvPicPr>
        <p:blipFill>
          <a:blip r:embed="rId2"/>
          <a:stretch>
            <a:fillRect/>
          </a:stretch>
        </p:blipFill>
        <p:spPr>
          <a:xfrm>
            <a:off x="68838" y="2416908"/>
            <a:ext cx="2168815" cy="2268581"/>
          </a:xfrm>
          <a:prstGeom prst="rect">
            <a:avLst/>
          </a:prstGeom>
        </p:spPr>
      </p:pic>
      <p:sp>
        <p:nvSpPr>
          <p:cNvPr id="15" name="Right Arrow 14"/>
          <p:cNvSpPr/>
          <p:nvPr/>
        </p:nvSpPr>
        <p:spPr>
          <a:xfrm>
            <a:off x="9896916" y="3246437"/>
            <a:ext cx="464066" cy="365126"/>
          </a:xfrm>
          <a:prstGeom prst="rightArrow">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566400" y="3246437"/>
            <a:ext cx="1069011" cy="369332"/>
          </a:xfrm>
          <a:prstGeom prst="rect">
            <a:avLst/>
          </a:prstGeom>
          <a:noFill/>
        </p:spPr>
        <p:txBody>
          <a:bodyPr wrap="none" rtlCol="0">
            <a:spAutoFit/>
          </a:bodyPr>
          <a:lstStyle/>
          <a:p>
            <a:r>
              <a:rPr lang="en-US" dirty="0"/>
              <a:t>{</a:t>
            </a:r>
            <a:r>
              <a:rPr lang="en-US" dirty="0" err="1"/>
              <a:t>Cat,Dog</a:t>
            </a:r>
            <a:r>
              <a:rPr lang="en-US" dirty="0"/>
              <a:t>}</a:t>
            </a:r>
          </a:p>
        </p:txBody>
      </p:sp>
      <p:sp>
        <p:nvSpPr>
          <p:cNvPr id="7" name="TextBox 6"/>
          <p:cNvSpPr txBox="1"/>
          <p:nvPr/>
        </p:nvSpPr>
        <p:spPr>
          <a:xfrm>
            <a:off x="349292" y="1187461"/>
            <a:ext cx="9424375" cy="400110"/>
          </a:xfrm>
          <a:prstGeom prst="rect">
            <a:avLst/>
          </a:prstGeom>
          <a:noFill/>
        </p:spPr>
        <p:txBody>
          <a:bodyPr wrap="none" rtlCol="0">
            <a:spAutoFit/>
          </a:bodyPr>
          <a:lstStyle/>
          <a:p>
            <a:pPr algn="ctr"/>
            <a:r>
              <a:rPr lang="en-US" sz="2000" dirty="0">
                <a:solidFill>
                  <a:schemeClr val="tx1">
                    <a:lumMod val="75000"/>
                    <a:lumOff val="25000"/>
                  </a:schemeClr>
                </a:solidFill>
                <a:latin typeface="Karla" charset="0"/>
                <a:ea typeface="Karla" charset="0"/>
                <a:cs typeface="Karla" charset="0"/>
              </a:rPr>
              <a:t>We train the two networks by minimizing the loss function (</a:t>
            </a:r>
            <a:r>
              <a:rPr lang="en-US" sz="2000" b="1" dirty="0">
                <a:solidFill>
                  <a:schemeClr val="tx1">
                    <a:lumMod val="75000"/>
                    <a:lumOff val="25000"/>
                  </a:schemeClr>
                </a:solidFill>
                <a:latin typeface="Karla" charset="0"/>
                <a:ea typeface="Karla" charset="0"/>
                <a:cs typeface="Karla" charset="0"/>
              </a:rPr>
              <a:t>cross entropy loss</a:t>
            </a:r>
            <a:r>
              <a:rPr lang="en-US" sz="2000" dirty="0">
                <a:solidFill>
                  <a:schemeClr val="tx1">
                    <a:lumMod val="75000"/>
                    <a:lumOff val="25000"/>
                  </a:schemeClr>
                </a:solidFill>
                <a:latin typeface="Karla" charset="0"/>
                <a:ea typeface="Karla" charset="0"/>
                <a:cs typeface="Karla" charset="0"/>
              </a:rPr>
              <a:t>)</a:t>
            </a:r>
          </a:p>
        </p:txBody>
      </p:sp>
      <mc:AlternateContent xmlns:mc="http://schemas.openxmlformats.org/markup-compatibility/2006" xmlns:a14="http://schemas.microsoft.com/office/drawing/2010/main">
        <mc:Choice Requires="a14">
          <p:sp>
            <p:nvSpPr>
              <p:cNvPr id="5" name="TextBox 4"/>
              <p:cNvSpPr txBox="1"/>
              <p:nvPr/>
            </p:nvSpPr>
            <p:spPr>
              <a:xfrm>
                <a:off x="5220443" y="3128319"/>
                <a:ext cx="1584023" cy="954107"/>
              </a:xfrm>
              <a:prstGeom prst="rect">
                <a:avLst/>
              </a:prstGeom>
              <a:noFill/>
            </p:spPr>
            <p:txBody>
              <a:bodyPr wrap="none" rtlCol="0">
                <a:spAutoFit/>
              </a:bodyPr>
              <a:lstStyle/>
              <a:p>
                <a:r>
                  <a:rPr lang="en-US" sz="2800" dirty="0">
                    <a:latin typeface="Cambria Math" charset="0"/>
                    <a:ea typeface="Cambria Math" charset="0"/>
                    <a:cs typeface="Cambria Math" charset="0"/>
                  </a:rPr>
                  <a:t> Features</a:t>
                </a: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charset="0"/>
                          <a:cs typeface="Cambria Math" charset="0"/>
                        </a:rPr>
                        <m:t>𝜙</m:t>
                      </m:r>
                      <m:d>
                        <m:dPr>
                          <m:ctrlPr>
                            <a:rPr lang="en-US" sz="2800" b="0" i="1" smtClean="0">
                              <a:latin typeface="Cambria Math" panose="02040503050406030204" pitchFamily="18" charset="0"/>
                              <a:ea typeface="Cambria Math" charset="0"/>
                              <a:cs typeface="Cambria Math" charset="0"/>
                            </a:rPr>
                          </m:ctrlPr>
                        </m:dPr>
                        <m:e>
                          <m:r>
                            <a:rPr lang="en-US" sz="2800" b="0" i="1" smtClean="0">
                              <a:latin typeface="Cambria Math" panose="02040503050406030204" pitchFamily="18" charset="0"/>
                              <a:ea typeface="Cambria Math" charset="0"/>
                              <a:cs typeface="Cambria Math" charset="0"/>
                            </a:rPr>
                            <m:t>𝑥</m:t>
                          </m:r>
                        </m:e>
                      </m:d>
                    </m:oMath>
                  </m:oMathPara>
                </a14:m>
                <a:endParaRPr lang="en-US" sz="2800" b="0" dirty="0">
                  <a:latin typeface="Cambria Math" charset="0"/>
                  <a:ea typeface="Cambria Math" charset="0"/>
                  <a:cs typeface="Cambria Math"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220443" y="3128319"/>
                <a:ext cx="1584023" cy="954107"/>
              </a:xfrm>
              <a:prstGeom prst="rect">
                <a:avLst/>
              </a:prstGeom>
              <a:blipFill>
                <a:blip r:embed="rId3"/>
                <a:stretch>
                  <a:fillRect l="-2381" t="-6579" r="-6349" b="-9211"/>
                </a:stretch>
              </a:blipFill>
            </p:spPr>
            <p:txBody>
              <a:bodyPr/>
              <a:lstStyle/>
              <a:p>
                <a:r>
                  <a:rPr lang="en-US">
                    <a:noFill/>
                  </a:rPr>
                  <a:t> </a:t>
                </a:r>
              </a:p>
            </p:txBody>
          </p:sp>
        </mc:Fallback>
      </mc:AlternateContent>
      <p:sp>
        <p:nvSpPr>
          <p:cNvPr id="8" name="TextBox 7"/>
          <p:cNvSpPr txBox="1"/>
          <p:nvPr/>
        </p:nvSpPr>
        <p:spPr>
          <a:xfrm>
            <a:off x="2282336" y="4793837"/>
            <a:ext cx="2993127"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Feature Discovery Network</a:t>
            </a:r>
          </a:p>
        </p:txBody>
      </p:sp>
      <p:sp>
        <p:nvSpPr>
          <p:cNvPr id="9" name="TextBox 8"/>
          <p:cNvSpPr txBox="1"/>
          <p:nvPr/>
        </p:nvSpPr>
        <p:spPr>
          <a:xfrm>
            <a:off x="6963810" y="4821516"/>
            <a:ext cx="2579552"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Classification Network</a:t>
            </a:r>
          </a:p>
        </p:txBody>
      </p:sp>
      <p:sp>
        <p:nvSpPr>
          <p:cNvPr id="17" name="TextBox 16"/>
          <p:cNvSpPr txBox="1"/>
          <p:nvPr/>
        </p:nvSpPr>
        <p:spPr>
          <a:xfrm>
            <a:off x="850503" y="188428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p:pic>
        <p:nvPicPr>
          <p:cNvPr id="20" name="Picture 19" descr="A picture containing chain, necklace&#10;&#10;Description automatically generated">
            <a:extLst>
              <a:ext uri="{FF2B5EF4-FFF2-40B4-BE49-F238E27FC236}">
                <a16:creationId xmlns:a16="http://schemas.microsoft.com/office/drawing/2014/main" id="{39B85B35-7F23-A84A-9C2C-774A8012A072}"/>
              </a:ext>
            </a:extLst>
          </p:cNvPr>
          <p:cNvPicPr>
            <a:picLocks noChangeAspect="1"/>
          </p:cNvPicPr>
          <p:nvPr/>
        </p:nvPicPr>
        <p:blipFill rotWithShape="1">
          <a:blip r:embed="rId4"/>
          <a:srcRect t="3949" r="650" b="13795"/>
          <a:stretch/>
        </p:blipFill>
        <p:spPr>
          <a:xfrm>
            <a:off x="2402298" y="2459772"/>
            <a:ext cx="2753204" cy="2194560"/>
          </a:xfrm>
          <a:prstGeom prst="rect">
            <a:avLst/>
          </a:prstGeom>
          <a:solidFill>
            <a:schemeClr val="bg1">
              <a:lumMod val="95000"/>
            </a:schemeClr>
          </a:solidFill>
          <a:ln w="31750">
            <a:solidFill>
              <a:schemeClr val="bg1">
                <a:lumMod val="50000"/>
              </a:schemeClr>
            </a:solidFill>
          </a:ln>
        </p:spPr>
      </p:pic>
      <p:pic>
        <p:nvPicPr>
          <p:cNvPr id="24" name="Picture 23" descr="A picture containing chain, necklace&#10;&#10;Description automatically generated">
            <a:extLst>
              <a:ext uri="{FF2B5EF4-FFF2-40B4-BE49-F238E27FC236}">
                <a16:creationId xmlns:a16="http://schemas.microsoft.com/office/drawing/2014/main" id="{9919C5E8-8C0E-7E46-A200-70FB88D1DA0B}"/>
              </a:ext>
            </a:extLst>
          </p:cNvPr>
          <p:cNvPicPr>
            <a:picLocks noChangeAspect="1"/>
          </p:cNvPicPr>
          <p:nvPr/>
        </p:nvPicPr>
        <p:blipFill rotWithShape="1">
          <a:blip r:embed="rId4"/>
          <a:srcRect t="3949" r="650" b="13795"/>
          <a:stretch/>
        </p:blipFill>
        <p:spPr>
          <a:xfrm>
            <a:off x="6790159" y="2416908"/>
            <a:ext cx="2753203" cy="2194560"/>
          </a:xfrm>
          <a:prstGeom prst="rect">
            <a:avLst/>
          </a:prstGeom>
          <a:solidFill>
            <a:schemeClr val="bg1">
              <a:lumMod val="95000"/>
            </a:schemeClr>
          </a:solidFill>
          <a:ln w="31750">
            <a:solidFill>
              <a:schemeClr val="bg1">
                <a:lumMod val="50000"/>
              </a:schemeClr>
            </a:solidFill>
          </a:ln>
        </p:spPr>
      </p:pic>
      <p:sp>
        <p:nvSpPr>
          <p:cNvPr id="25" name="TextBox 24">
            <a:extLst>
              <a:ext uri="{FF2B5EF4-FFF2-40B4-BE49-F238E27FC236}">
                <a16:creationId xmlns:a16="http://schemas.microsoft.com/office/drawing/2014/main" id="{BEEF62AE-B412-BB43-8555-F0DF5D3707A4}"/>
              </a:ext>
            </a:extLst>
          </p:cNvPr>
          <p:cNvSpPr txBox="1"/>
          <p:nvPr/>
        </p:nvSpPr>
        <p:spPr>
          <a:xfrm>
            <a:off x="10566400" y="1931124"/>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Y</a:t>
            </a:r>
          </a:p>
        </p:txBody>
      </p:sp>
    </p:spTree>
    <p:extLst>
      <p:ext uri="{BB962C8B-B14F-4D97-AF65-F5344CB8AC3E}">
        <p14:creationId xmlns:p14="http://schemas.microsoft.com/office/powerpoint/2010/main" val="364373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t>
            </a:r>
            <a:r>
              <a:rPr lang="en-US" b="1" dirty="0">
                <a:solidFill>
                  <a:srgbClr val="C00000"/>
                </a:solidFill>
              </a:rPr>
              <a:t>Self-supervised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15</a:t>
            </a:fld>
            <a:endParaRPr lang="en-US"/>
          </a:p>
        </p:txBody>
      </p:sp>
      <p:pic>
        <p:nvPicPr>
          <p:cNvPr id="6" name="Picture 5"/>
          <p:cNvPicPr>
            <a:picLocks noChangeAspect="1"/>
          </p:cNvPicPr>
          <p:nvPr/>
        </p:nvPicPr>
        <p:blipFill>
          <a:blip r:embed="rId2"/>
          <a:stretch>
            <a:fillRect/>
          </a:stretch>
        </p:blipFill>
        <p:spPr>
          <a:xfrm>
            <a:off x="68838" y="2416908"/>
            <a:ext cx="2168815" cy="2268581"/>
          </a:xfrm>
          <a:prstGeom prst="rect">
            <a:avLst/>
          </a:prstGeom>
        </p:spPr>
      </p:pic>
      <p:sp>
        <p:nvSpPr>
          <p:cNvPr id="7" name="TextBox 6"/>
          <p:cNvSpPr txBox="1"/>
          <p:nvPr/>
        </p:nvSpPr>
        <p:spPr>
          <a:xfrm>
            <a:off x="349292" y="1187461"/>
            <a:ext cx="9424375" cy="400110"/>
          </a:xfrm>
          <a:prstGeom prst="rect">
            <a:avLst/>
          </a:prstGeom>
          <a:noFill/>
        </p:spPr>
        <p:txBody>
          <a:bodyPr wrap="none" rtlCol="0">
            <a:spAutoFit/>
          </a:bodyPr>
          <a:lstStyle/>
          <a:p>
            <a:pPr algn="ctr"/>
            <a:r>
              <a:rPr lang="en-US" sz="2000" dirty="0">
                <a:solidFill>
                  <a:schemeClr val="tx1">
                    <a:lumMod val="75000"/>
                    <a:lumOff val="25000"/>
                  </a:schemeClr>
                </a:solidFill>
                <a:latin typeface="Karla" charset="0"/>
                <a:ea typeface="Karla" charset="0"/>
                <a:cs typeface="Karla" charset="0"/>
              </a:rPr>
              <a:t>We train the two networks by minimizing the loss function (</a:t>
            </a:r>
            <a:r>
              <a:rPr lang="en-US" sz="2000" b="1" dirty="0">
                <a:solidFill>
                  <a:schemeClr val="tx1">
                    <a:lumMod val="75000"/>
                    <a:lumOff val="25000"/>
                  </a:schemeClr>
                </a:solidFill>
                <a:latin typeface="Karla" charset="0"/>
                <a:ea typeface="Karla" charset="0"/>
                <a:cs typeface="Karla" charset="0"/>
              </a:rPr>
              <a:t>cross entropy loss</a:t>
            </a:r>
            <a:r>
              <a:rPr lang="en-US" sz="2000" dirty="0">
                <a:solidFill>
                  <a:schemeClr val="tx1">
                    <a:lumMod val="75000"/>
                    <a:lumOff val="25000"/>
                  </a:schemeClr>
                </a:solidFill>
                <a:latin typeface="Karla" charset="0"/>
                <a:ea typeface="Karla" charset="0"/>
                <a:cs typeface="Karla" charset="0"/>
              </a:rPr>
              <a:t>)</a:t>
            </a:r>
          </a:p>
        </p:txBody>
      </p:sp>
      <mc:AlternateContent xmlns:mc="http://schemas.openxmlformats.org/markup-compatibility/2006" xmlns:a14="http://schemas.microsoft.com/office/drawing/2010/main">
        <mc:Choice Requires="a14">
          <p:sp>
            <p:nvSpPr>
              <p:cNvPr id="5" name="TextBox 4"/>
              <p:cNvSpPr txBox="1"/>
              <p:nvPr/>
            </p:nvSpPr>
            <p:spPr>
              <a:xfrm>
                <a:off x="5220443" y="3128319"/>
                <a:ext cx="1584023" cy="954107"/>
              </a:xfrm>
              <a:prstGeom prst="rect">
                <a:avLst/>
              </a:prstGeom>
              <a:noFill/>
            </p:spPr>
            <p:txBody>
              <a:bodyPr wrap="none" rtlCol="0">
                <a:spAutoFit/>
              </a:bodyPr>
              <a:lstStyle/>
              <a:p>
                <a:r>
                  <a:rPr lang="en-US" sz="2800" dirty="0">
                    <a:latin typeface="Cambria Math" charset="0"/>
                    <a:ea typeface="Cambria Math" charset="0"/>
                    <a:cs typeface="Cambria Math" charset="0"/>
                  </a:rPr>
                  <a:t> Features</a:t>
                </a: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charset="0"/>
                          <a:cs typeface="Cambria Math" charset="0"/>
                        </a:rPr>
                        <m:t>𝜙</m:t>
                      </m:r>
                      <m:d>
                        <m:dPr>
                          <m:ctrlPr>
                            <a:rPr lang="en-US" sz="2800" b="0" i="1" smtClean="0">
                              <a:latin typeface="Cambria Math" panose="02040503050406030204" pitchFamily="18" charset="0"/>
                              <a:ea typeface="Cambria Math" charset="0"/>
                              <a:cs typeface="Cambria Math" charset="0"/>
                            </a:rPr>
                          </m:ctrlPr>
                        </m:dPr>
                        <m:e>
                          <m:r>
                            <a:rPr lang="en-US" sz="2800" b="0" i="1" smtClean="0">
                              <a:latin typeface="Cambria Math" panose="02040503050406030204" pitchFamily="18" charset="0"/>
                              <a:ea typeface="Cambria Math" charset="0"/>
                              <a:cs typeface="Cambria Math" charset="0"/>
                            </a:rPr>
                            <m:t>𝑥</m:t>
                          </m:r>
                        </m:e>
                      </m:d>
                    </m:oMath>
                  </m:oMathPara>
                </a14:m>
                <a:endParaRPr lang="en-US" sz="2800" b="0" dirty="0">
                  <a:latin typeface="Cambria Math" charset="0"/>
                  <a:ea typeface="Cambria Math" charset="0"/>
                  <a:cs typeface="Cambria Math"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220443" y="3128319"/>
                <a:ext cx="1584023" cy="954107"/>
              </a:xfrm>
              <a:prstGeom prst="rect">
                <a:avLst/>
              </a:prstGeom>
              <a:blipFill>
                <a:blip r:embed="rId3"/>
                <a:stretch>
                  <a:fillRect l="-2381" t="-6579" r="-6349" b="-9211"/>
                </a:stretch>
              </a:blipFill>
            </p:spPr>
            <p:txBody>
              <a:bodyPr/>
              <a:lstStyle/>
              <a:p>
                <a:r>
                  <a:rPr lang="en-US">
                    <a:noFill/>
                  </a:rPr>
                  <a:t> </a:t>
                </a:r>
              </a:p>
            </p:txBody>
          </p:sp>
        </mc:Fallback>
      </mc:AlternateContent>
      <p:sp>
        <p:nvSpPr>
          <p:cNvPr id="8" name="TextBox 7"/>
          <p:cNvSpPr txBox="1"/>
          <p:nvPr/>
        </p:nvSpPr>
        <p:spPr>
          <a:xfrm>
            <a:off x="2282336" y="4793837"/>
            <a:ext cx="2993127"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Feature Discovery Network</a:t>
            </a:r>
          </a:p>
        </p:txBody>
      </p:sp>
      <p:sp>
        <p:nvSpPr>
          <p:cNvPr id="9" name="TextBox 8"/>
          <p:cNvSpPr txBox="1"/>
          <p:nvPr/>
        </p:nvSpPr>
        <p:spPr>
          <a:xfrm>
            <a:off x="6963810" y="4821516"/>
            <a:ext cx="2579552"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Classification Network</a:t>
            </a:r>
          </a:p>
        </p:txBody>
      </p:sp>
      <p:sp>
        <p:nvSpPr>
          <p:cNvPr id="17" name="TextBox 16"/>
          <p:cNvSpPr txBox="1"/>
          <p:nvPr/>
        </p:nvSpPr>
        <p:spPr>
          <a:xfrm>
            <a:off x="850503" y="188428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p:pic>
        <p:nvPicPr>
          <p:cNvPr id="20" name="Picture 19" descr="A picture containing chain, necklace&#10;&#10;Description automatically generated">
            <a:extLst>
              <a:ext uri="{FF2B5EF4-FFF2-40B4-BE49-F238E27FC236}">
                <a16:creationId xmlns:a16="http://schemas.microsoft.com/office/drawing/2014/main" id="{39B85B35-7F23-A84A-9C2C-774A8012A072}"/>
              </a:ext>
            </a:extLst>
          </p:cNvPr>
          <p:cNvPicPr>
            <a:picLocks noChangeAspect="1"/>
          </p:cNvPicPr>
          <p:nvPr/>
        </p:nvPicPr>
        <p:blipFill rotWithShape="1">
          <a:blip r:embed="rId4"/>
          <a:srcRect t="3949" r="650" b="13795"/>
          <a:stretch/>
        </p:blipFill>
        <p:spPr>
          <a:xfrm>
            <a:off x="2402298" y="2459772"/>
            <a:ext cx="2753204" cy="2194560"/>
          </a:xfrm>
          <a:prstGeom prst="rect">
            <a:avLst/>
          </a:prstGeom>
          <a:solidFill>
            <a:schemeClr val="bg1">
              <a:lumMod val="95000"/>
            </a:schemeClr>
          </a:solidFill>
          <a:ln w="31750">
            <a:solidFill>
              <a:schemeClr val="bg1">
                <a:lumMod val="50000"/>
              </a:schemeClr>
            </a:solidFill>
          </a:ln>
        </p:spPr>
      </p:pic>
      <p:pic>
        <p:nvPicPr>
          <p:cNvPr id="21" name="Picture 20" descr="A picture containing chain, necklace&#10;&#10;Description automatically generated">
            <a:extLst>
              <a:ext uri="{FF2B5EF4-FFF2-40B4-BE49-F238E27FC236}">
                <a16:creationId xmlns:a16="http://schemas.microsoft.com/office/drawing/2014/main" id="{5A1A426D-D856-5249-B45C-DA7E0D41B1B1}"/>
              </a:ext>
            </a:extLst>
          </p:cNvPr>
          <p:cNvPicPr>
            <a:picLocks noChangeAspect="1"/>
          </p:cNvPicPr>
          <p:nvPr/>
        </p:nvPicPr>
        <p:blipFill rotWithShape="1">
          <a:blip r:embed="rId4"/>
          <a:srcRect t="3949" r="650" b="13795"/>
          <a:stretch/>
        </p:blipFill>
        <p:spPr>
          <a:xfrm>
            <a:off x="6790159" y="2416908"/>
            <a:ext cx="2753203" cy="2194560"/>
          </a:xfrm>
          <a:prstGeom prst="rect">
            <a:avLst/>
          </a:prstGeom>
          <a:solidFill>
            <a:schemeClr val="bg1">
              <a:lumMod val="95000"/>
            </a:schemeClr>
          </a:solidFill>
          <a:ln w="31750">
            <a:solidFill>
              <a:schemeClr val="bg1">
                <a:lumMod val="50000"/>
              </a:schemeClr>
            </a:solidFill>
          </a:ln>
        </p:spPr>
      </p:pic>
      <p:sp>
        <p:nvSpPr>
          <p:cNvPr id="22" name="Right Arrow 21">
            <a:extLst>
              <a:ext uri="{FF2B5EF4-FFF2-40B4-BE49-F238E27FC236}">
                <a16:creationId xmlns:a16="http://schemas.microsoft.com/office/drawing/2014/main" id="{9654FB04-4546-574C-BFCE-2C5B47F4418C}"/>
              </a:ext>
            </a:extLst>
          </p:cNvPr>
          <p:cNvSpPr/>
          <p:nvPr/>
        </p:nvSpPr>
        <p:spPr>
          <a:xfrm>
            <a:off x="9896916" y="3246437"/>
            <a:ext cx="464066" cy="365126"/>
          </a:xfrm>
          <a:prstGeom prst="rightArrow">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B94FDF-7220-3F45-BC43-B3FD5CB7762D}"/>
              </a:ext>
            </a:extLst>
          </p:cNvPr>
          <p:cNvSpPr txBox="1"/>
          <p:nvPr/>
        </p:nvSpPr>
        <p:spPr>
          <a:xfrm>
            <a:off x="10566400" y="3246437"/>
            <a:ext cx="1069011" cy="369332"/>
          </a:xfrm>
          <a:prstGeom prst="rect">
            <a:avLst/>
          </a:prstGeom>
          <a:noFill/>
        </p:spPr>
        <p:txBody>
          <a:bodyPr wrap="none" rtlCol="0">
            <a:spAutoFit/>
          </a:bodyPr>
          <a:lstStyle/>
          <a:p>
            <a:r>
              <a:rPr lang="en-US" dirty="0"/>
              <a:t>{</a:t>
            </a:r>
            <a:r>
              <a:rPr lang="en-US" dirty="0" err="1"/>
              <a:t>Cat,Dog</a:t>
            </a:r>
            <a:r>
              <a:rPr lang="en-US" dirty="0"/>
              <a:t>}</a:t>
            </a:r>
          </a:p>
        </p:txBody>
      </p:sp>
      <p:sp>
        <p:nvSpPr>
          <p:cNvPr id="26" name="TextBox 25">
            <a:extLst>
              <a:ext uri="{FF2B5EF4-FFF2-40B4-BE49-F238E27FC236}">
                <a16:creationId xmlns:a16="http://schemas.microsoft.com/office/drawing/2014/main" id="{FA10928E-1DEB-464C-A7BB-6D501297AB14}"/>
              </a:ext>
            </a:extLst>
          </p:cNvPr>
          <p:cNvSpPr txBox="1"/>
          <p:nvPr/>
        </p:nvSpPr>
        <p:spPr>
          <a:xfrm>
            <a:off x="10566400" y="1931124"/>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Y</a:t>
            </a:r>
          </a:p>
        </p:txBody>
      </p:sp>
      <p:sp>
        <p:nvSpPr>
          <p:cNvPr id="3" name="Oval Callout 2">
            <a:extLst>
              <a:ext uri="{FF2B5EF4-FFF2-40B4-BE49-F238E27FC236}">
                <a16:creationId xmlns:a16="http://schemas.microsoft.com/office/drawing/2014/main" id="{B57615BC-717D-074B-8EA8-48517CF1D1F9}"/>
              </a:ext>
            </a:extLst>
          </p:cNvPr>
          <p:cNvSpPr/>
          <p:nvPr/>
        </p:nvSpPr>
        <p:spPr>
          <a:xfrm>
            <a:off x="5427085" y="983807"/>
            <a:ext cx="2410629" cy="1570741"/>
          </a:xfrm>
          <a:prstGeom prst="wedgeEllipseCallout">
            <a:avLst>
              <a:gd name="adj1" fmla="val -22639"/>
              <a:gd name="adj2" fmla="val 84677"/>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Specialized features for Task</a:t>
            </a:r>
          </a:p>
        </p:txBody>
      </p:sp>
      <p:sp>
        <p:nvSpPr>
          <p:cNvPr id="27" name="Oval Callout 26">
            <a:extLst>
              <a:ext uri="{FF2B5EF4-FFF2-40B4-BE49-F238E27FC236}">
                <a16:creationId xmlns:a16="http://schemas.microsoft.com/office/drawing/2014/main" id="{E01C900C-49C8-1346-9293-580CB7498C99}"/>
              </a:ext>
            </a:extLst>
          </p:cNvPr>
          <p:cNvSpPr/>
          <p:nvPr/>
        </p:nvSpPr>
        <p:spPr>
          <a:xfrm>
            <a:off x="9487135" y="721172"/>
            <a:ext cx="2410629" cy="1020427"/>
          </a:xfrm>
          <a:prstGeom prst="wedgeEllipseCallout">
            <a:avLst>
              <a:gd name="adj1" fmla="val 7616"/>
              <a:gd name="adj2" fmla="val 60421"/>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No labels</a:t>
            </a:r>
          </a:p>
        </p:txBody>
      </p:sp>
    </p:spTree>
    <p:extLst>
      <p:ext uri="{BB962C8B-B14F-4D97-AF65-F5344CB8AC3E}">
        <p14:creationId xmlns:p14="http://schemas.microsoft.com/office/powerpoint/2010/main" val="3675915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t>
            </a:r>
            <a:r>
              <a:rPr lang="en-US" b="1" dirty="0">
                <a:solidFill>
                  <a:srgbClr val="C00000"/>
                </a:solidFill>
              </a:rPr>
              <a:t>Self-supervised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16</a:t>
            </a:fld>
            <a:endParaRPr lang="en-US"/>
          </a:p>
        </p:txBody>
      </p:sp>
      <p:pic>
        <p:nvPicPr>
          <p:cNvPr id="6" name="Picture 5"/>
          <p:cNvPicPr>
            <a:picLocks noChangeAspect="1"/>
          </p:cNvPicPr>
          <p:nvPr/>
        </p:nvPicPr>
        <p:blipFill>
          <a:blip r:embed="rId2"/>
          <a:stretch>
            <a:fillRect/>
          </a:stretch>
        </p:blipFill>
        <p:spPr>
          <a:xfrm>
            <a:off x="68838" y="2416908"/>
            <a:ext cx="2168815" cy="2268581"/>
          </a:xfrm>
          <a:prstGeom prst="rect">
            <a:avLst/>
          </a:prstGeom>
        </p:spPr>
      </p:pic>
      <p:sp>
        <p:nvSpPr>
          <p:cNvPr id="7" name="TextBox 6"/>
          <p:cNvSpPr txBox="1"/>
          <p:nvPr/>
        </p:nvSpPr>
        <p:spPr>
          <a:xfrm>
            <a:off x="610582" y="1187461"/>
            <a:ext cx="8901796" cy="400110"/>
          </a:xfrm>
          <a:prstGeom prst="rect">
            <a:avLst/>
          </a:prstGeom>
          <a:noFill/>
        </p:spPr>
        <p:txBody>
          <a:bodyPr wrap="none" rtlCol="0">
            <a:spAutoFit/>
          </a:bodyPr>
          <a:lstStyle/>
          <a:p>
            <a:pPr algn="ctr"/>
            <a:r>
              <a:rPr lang="en-US" sz="2000" dirty="0">
                <a:solidFill>
                  <a:schemeClr val="tx1">
                    <a:lumMod val="75000"/>
                    <a:lumOff val="25000"/>
                  </a:schemeClr>
                </a:solidFill>
                <a:latin typeface="Karla" charset="0"/>
                <a:ea typeface="Karla" charset="0"/>
                <a:cs typeface="Karla" charset="0"/>
              </a:rPr>
              <a:t>We train the two networks by minimizing the </a:t>
            </a:r>
            <a:r>
              <a:rPr lang="en-US" sz="2000" b="1" dirty="0">
                <a:solidFill>
                  <a:srgbClr val="C00000"/>
                </a:solidFill>
                <a:latin typeface="Karla" charset="0"/>
                <a:ea typeface="Karla" charset="0"/>
                <a:cs typeface="Karla" charset="0"/>
              </a:rPr>
              <a:t>reconstruction</a:t>
            </a:r>
            <a:r>
              <a:rPr lang="en-US" sz="2000" dirty="0">
                <a:solidFill>
                  <a:schemeClr val="tx1">
                    <a:lumMod val="75000"/>
                    <a:lumOff val="25000"/>
                  </a:schemeClr>
                </a:solidFill>
                <a:latin typeface="Karla" charset="0"/>
                <a:ea typeface="Karla" charset="0"/>
                <a:cs typeface="Karla" charset="0"/>
              </a:rPr>
              <a:t> loss function:</a:t>
            </a:r>
          </a:p>
        </p:txBody>
      </p:sp>
      <mc:AlternateContent xmlns:mc="http://schemas.openxmlformats.org/markup-compatibility/2006" xmlns:a14="http://schemas.microsoft.com/office/drawing/2010/main">
        <mc:Choice Requires="a14">
          <p:sp>
            <p:nvSpPr>
              <p:cNvPr id="5" name="TextBox 4"/>
              <p:cNvSpPr txBox="1"/>
              <p:nvPr/>
            </p:nvSpPr>
            <p:spPr>
              <a:xfrm>
                <a:off x="5220443" y="3128319"/>
                <a:ext cx="1584023" cy="954107"/>
              </a:xfrm>
              <a:prstGeom prst="rect">
                <a:avLst/>
              </a:prstGeom>
              <a:noFill/>
            </p:spPr>
            <p:txBody>
              <a:bodyPr wrap="none" rtlCol="0">
                <a:spAutoFit/>
              </a:bodyPr>
              <a:lstStyle/>
              <a:p>
                <a:r>
                  <a:rPr lang="en-US" sz="2800" dirty="0">
                    <a:latin typeface="Cambria Math" charset="0"/>
                    <a:ea typeface="Cambria Math" charset="0"/>
                    <a:cs typeface="Cambria Math" charset="0"/>
                  </a:rPr>
                  <a:t> Features</a:t>
                </a: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charset="0"/>
                          <a:cs typeface="Cambria Math" charset="0"/>
                        </a:rPr>
                        <m:t>𝜙</m:t>
                      </m:r>
                      <m:d>
                        <m:dPr>
                          <m:ctrlPr>
                            <a:rPr lang="en-US" sz="2800" b="0" i="1" smtClean="0">
                              <a:latin typeface="Cambria Math" panose="02040503050406030204" pitchFamily="18" charset="0"/>
                              <a:ea typeface="Cambria Math" charset="0"/>
                              <a:cs typeface="Cambria Math" charset="0"/>
                            </a:rPr>
                          </m:ctrlPr>
                        </m:dPr>
                        <m:e>
                          <m:r>
                            <a:rPr lang="en-US" sz="2800" b="0" i="1" smtClean="0">
                              <a:latin typeface="Cambria Math" panose="02040503050406030204" pitchFamily="18" charset="0"/>
                              <a:ea typeface="Cambria Math" charset="0"/>
                              <a:cs typeface="Cambria Math" charset="0"/>
                            </a:rPr>
                            <m:t>𝑥</m:t>
                          </m:r>
                        </m:e>
                      </m:d>
                    </m:oMath>
                  </m:oMathPara>
                </a14:m>
                <a:endParaRPr lang="en-US" sz="2800" b="0" dirty="0">
                  <a:latin typeface="Cambria Math" charset="0"/>
                  <a:ea typeface="Cambria Math" charset="0"/>
                  <a:cs typeface="Cambria Math"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220443" y="3128319"/>
                <a:ext cx="1584023" cy="954107"/>
              </a:xfrm>
              <a:prstGeom prst="rect">
                <a:avLst/>
              </a:prstGeom>
              <a:blipFill>
                <a:blip r:embed="rId3"/>
                <a:stretch>
                  <a:fillRect l="-2381" t="-6579" r="-6349" b="-9211"/>
                </a:stretch>
              </a:blipFill>
            </p:spPr>
            <p:txBody>
              <a:bodyPr/>
              <a:lstStyle/>
              <a:p>
                <a:r>
                  <a:rPr lang="en-US">
                    <a:noFill/>
                  </a:rPr>
                  <a:t> </a:t>
                </a:r>
              </a:p>
            </p:txBody>
          </p:sp>
        </mc:Fallback>
      </mc:AlternateContent>
      <p:sp>
        <p:nvSpPr>
          <p:cNvPr id="8" name="TextBox 7"/>
          <p:cNvSpPr txBox="1"/>
          <p:nvPr/>
        </p:nvSpPr>
        <p:spPr>
          <a:xfrm>
            <a:off x="2282336" y="4793837"/>
            <a:ext cx="2993127"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Feature Discovery Network</a:t>
            </a:r>
          </a:p>
        </p:txBody>
      </p:sp>
      <p:sp>
        <p:nvSpPr>
          <p:cNvPr id="9" name="TextBox 8"/>
          <p:cNvSpPr txBox="1"/>
          <p:nvPr/>
        </p:nvSpPr>
        <p:spPr>
          <a:xfrm>
            <a:off x="7373050" y="4793837"/>
            <a:ext cx="1895071"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Second Network</a:t>
            </a:r>
          </a:p>
        </p:txBody>
      </p:sp>
      <p:sp>
        <p:nvSpPr>
          <p:cNvPr id="17" name="TextBox 16"/>
          <p:cNvSpPr txBox="1"/>
          <p:nvPr/>
        </p:nvSpPr>
        <p:spPr>
          <a:xfrm>
            <a:off x="850503" y="188428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p:pic>
        <p:nvPicPr>
          <p:cNvPr id="20" name="Picture 19" descr="A picture containing chain, necklace&#10;&#10;Description automatically generated">
            <a:extLst>
              <a:ext uri="{FF2B5EF4-FFF2-40B4-BE49-F238E27FC236}">
                <a16:creationId xmlns:a16="http://schemas.microsoft.com/office/drawing/2014/main" id="{39B85B35-7F23-A84A-9C2C-774A8012A072}"/>
              </a:ext>
            </a:extLst>
          </p:cNvPr>
          <p:cNvPicPr>
            <a:picLocks noChangeAspect="1"/>
          </p:cNvPicPr>
          <p:nvPr/>
        </p:nvPicPr>
        <p:blipFill rotWithShape="1">
          <a:blip r:embed="rId4"/>
          <a:srcRect t="3949" r="650" b="13795"/>
          <a:stretch/>
        </p:blipFill>
        <p:spPr>
          <a:xfrm>
            <a:off x="2402298" y="2459772"/>
            <a:ext cx="2753204" cy="2194560"/>
          </a:xfrm>
          <a:prstGeom prst="rect">
            <a:avLst/>
          </a:prstGeom>
          <a:solidFill>
            <a:schemeClr val="bg1">
              <a:lumMod val="95000"/>
            </a:schemeClr>
          </a:solidFill>
          <a:ln w="31750">
            <a:solidFill>
              <a:schemeClr val="bg1">
                <a:lumMod val="50000"/>
              </a:schemeClr>
            </a:solidFill>
          </a:ln>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EEF62AE-B412-BB43-8555-F0DF5D3707A4}"/>
                  </a:ext>
                </a:extLst>
              </p:cNvPr>
              <p:cNvSpPr txBox="1"/>
              <p:nvPr/>
            </p:nvSpPr>
            <p:spPr>
              <a:xfrm>
                <a:off x="10566400" y="1931124"/>
                <a:ext cx="605483" cy="47205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ea typeface="Cambria Math" charset="0"/>
                            </a:rPr>
                          </m:ctrlPr>
                        </m:accPr>
                        <m:e>
                          <m:r>
                            <a:rPr lang="en-US" sz="2400" b="0" i="1" smtClean="0">
                              <a:latin typeface="Cambria Math" panose="02040503050406030204" pitchFamily="18" charset="0"/>
                              <a:ea typeface="Cambria Math" charset="0"/>
                            </a:rPr>
                            <m:t>𝑋</m:t>
                          </m:r>
                        </m:e>
                      </m:acc>
                    </m:oMath>
                  </m:oMathPara>
                </a14:m>
                <a:endParaRPr lang="en-US" sz="2400" i="1" dirty="0">
                  <a:latin typeface="Cambria Math" charset="0"/>
                  <a:ea typeface="Cambria Math" charset="0"/>
                  <a:cs typeface="Cambria Math" charset="0"/>
                </a:endParaRPr>
              </a:p>
            </p:txBody>
          </p:sp>
        </mc:Choice>
        <mc:Fallback xmlns="">
          <p:sp>
            <p:nvSpPr>
              <p:cNvPr id="25" name="TextBox 24">
                <a:extLst>
                  <a:ext uri="{FF2B5EF4-FFF2-40B4-BE49-F238E27FC236}">
                    <a16:creationId xmlns:a16="http://schemas.microsoft.com/office/drawing/2014/main" id="{BEEF62AE-B412-BB43-8555-F0DF5D3707A4}"/>
                  </a:ext>
                </a:extLst>
              </p:cNvPr>
              <p:cNvSpPr txBox="1">
                <a:spLocks noRot="1" noChangeAspect="1" noMove="1" noResize="1" noEditPoints="1" noAdjustHandles="1" noChangeArrowheads="1" noChangeShapeType="1" noTextEdit="1"/>
              </p:cNvSpPr>
              <p:nvPr/>
            </p:nvSpPr>
            <p:spPr>
              <a:xfrm>
                <a:off x="10566400" y="1931124"/>
                <a:ext cx="605483" cy="472052"/>
              </a:xfrm>
              <a:prstGeom prst="rect">
                <a:avLst/>
              </a:prstGeom>
              <a:blipFill>
                <a:blip r:embed="rId5"/>
                <a:stretch>
                  <a:fillRect t="-10526"/>
                </a:stretch>
              </a:blipFill>
            </p:spPr>
            <p:txBody>
              <a:bodyPr/>
              <a:lstStyle/>
              <a:p>
                <a:r>
                  <a:rPr lang="en-US">
                    <a:noFill/>
                  </a:rPr>
                  <a:t> </a:t>
                </a:r>
              </a:p>
            </p:txBody>
          </p:sp>
        </mc:Fallback>
      </mc:AlternateContent>
      <p:pic>
        <p:nvPicPr>
          <p:cNvPr id="18" name="Picture 17" descr="A picture containing chain&#10;&#10;Description automatically generated">
            <a:extLst>
              <a:ext uri="{FF2B5EF4-FFF2-40B4-BE49-F238E27FC236}">
                <a16:creationId xmlns:a16="http://schemas.microsoft.com/office/drawing/2014/main" id="{EBD9E6C3-D702-6D47-B479-E1C10F169FBC}"/>
              </a:ext>
            </a:extLst>
          </p:cNvPr>
          <p:cNvPicPr>
            <a:picLocks noChangeAspect="1"/>
          </p:cNvPicPr>
          <p:nvPr/>
        </p:nvPicPr>
        <p:blipFill>
          <a:blip r:embed="rId6"/>
          <a:stretch>
            <a:fillRect/>
          </a:stretch>
        </p:blipFill>
        <p:spPr>
          <a:xfrm>
            <a:off x="6943984" y="2456895"/>
            <a:ext cx="2753204" cy="2189192"/>
          </a:xfrm>
          <a:prstGeom prst="rect">
            <a:avLst/>
          </a:prstGeom>
          <a:solidFill>
            <a:schemeClr val="bg1">
              <a:lumMod val="95000"/>
            </a:schemeClr>
          </a:solidFill>
          <a:ln w="28575">
            <a:solidFill>
              <a:schemeClr val="bg1">
                <a:lumMod val="50000"/>
              </a:schemeClr>
            </a:solidFill>
          </a:ln>
        </p:spPr>
      </p:pic>
      <p:pic>
        <p:nvPicPr>
          <p:cNvPr id="19" name="Picture 18">
            <a:extLst>
              <a:ext uri="{FF2B5EF4-FFF2-40B4-BE49-F238E27FC236}">
                <a16:creationId xmlns:a16="http://schemas.microsoft.com/office/drawing/2014/main" id="{BA140BB3-361D-3F4F-B614-A806BDD57B32}"/>
              </a:ext>
            </a:extLst>
          </p:cNvPr>
          <p:cNvPicPr>
            <a:picLocks noChangeAspect="1"/>
          </p:cNvPicPr>
          <p:nvPr/>
        </p:nvPicPr>
        <p:blipFill>
          <a:blip r:embed="rId2"/>
          <a:stretch>
            <a:fillRect/>
          </a:stretch>
        </p:blipFill>
        <p:spPr>
          <a:xfrm>
            <a:off x="9861833" y="2416908"/>
            <a:ext cx="2168815" cy="2268581"/>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FCC8B9CA-02CD-1B4A-8C93-56111B924288}"/>
                  </a:ext>
                </a:extLst>
              </p:cNvPr>
              <p:cNvSpPr/>
              <p:nvPr/>
            </p:nvSpPr>
            <p:spPr>
              <a:xfrm>
                <a:off x="9543362" y="1187461"/>
                <a:ext cx="1812291" cy="369332"/>
              </a:xfrm>
              <a:prstGeom prst="rect">
                <a:avLst/>
              </a:prstGeom>
              <a:solidFill>
                <a:schemeClr val="bg2">
                  <a:lumMod val="90000"/>
                </a:schemeClr>
              </a:solidFill>
              <a:ln>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charset="0"/>
                          <a:ea typeface="Karla" charset="0"/>
                          <a:cs typeface="Karla" charset="0"/>
                        </a:rPr>
                        <m:t>ℒ</m:t>
                      </m:r>
                      <m:r>
                        <a:rPr lang="en-US" i="1">
                          <a:solidFill>
                            <a:schemeClr val="tx1">
                              <a:lumMod val="75000"/>
                              <a:lumOff val="25000"/>
                            </a:schemeClr>
                          </a:solidFill>
                          <a:latin typeface="Cambria Math" charset="0"/>
                          <a:ea typeface="Karla" charset="0"/>
                          <a:cs typeface="Karla" charset="0"/>
                        </a:rPr>
                        <m:t>=∑</m:t>
                      </m:r>
                      <m:sSup>
                        <m:sSupPr>
                          <m:ctrlPr>
                            <a:rPr lang="en-US" i="1">
                              <a:solidFill>
                                <a:schemeClr val="tx1">
                                  <a:lumMod val="75000"/>
                                  <a:lumOff val="25000"/>
                                </a:schemeClr>
                              </a:solidFill>
                              <a:latin typeface="Cambria Math" panose="02040503050406030204" pitchFamily="18" charset="0"/>
                              <a:ea typeface="Karla" charset="0"/>
                              <a:cs typeface="Karla" charset="0"/>
                            </a:rPr>
                          </m:ctrlPr>
                        </m:sSupPr>
                        <m:e>
                          <m:d>
                            <m:dPr>
                              <m:ctrlPr>
                                <a:rPr lang="en-US" i="1">
                                  <a:solidFill>
                                    <a:schemeClr val="tx1">
                                      <a:lumMod val="75000"/>
                                      <a:lumOff val="25000"/>
                                    </a:schemeClr>
                                  </a:solidFill>
                                  <a:latin typeface="Cambria Math" panose="02040503050406030204" pitchFamily="18" charset="0"/>
                                  <a:ea typeface="Karla" charset="0"/>
                                  <a:cs typeface="Karla" charset="0"/>
                                </a:rPr>
                              </m:ctrlPr>
                            </m:dPr>
                            <m:e>
                              <m:sSub>
                                <m:sSubPr>
                                  <m:ctrlPr>
                                    <a:rPr lang="en-US" i="1">
                                      <a:solidFill>
                                        <a:schemeClr val="tx1">
                                          <a:lumMod val="75000"/>
                                          <a:lumOff val="25000"/>
                                        </a:schemeClr>
                                      </a:solidFill>
                                      <a:latin typeface="Cambria Math" panose="02040503050406030204" pitchFamily="18" charset="0"/>
                                      <a:ea typeface="Karla" charset="0"/>
                                      <a:cs typeface="Karla" charset="0"/>
                                    </a:rPr>
                                  </m:ctrlPr>
                                </m:sSubPr>
                                <m:e>
                                  <m:r>
                                    <a:rPr lang="en-US" i="1">
                                      <a:solidFill>
                                        <a:schemeClr val="tx1">
                                          <a:lumMod val="75000"/>
                                          <a:lumOff val="25000"/>
                                        </a:schemeClr>
                                      </a:solidFill>
                                      <a:latin typeface="Cambria Math" charset="0"/>
                                      <a:ea typeface="Karla" charset="0"/>
                                      <a:cs typeface="Karla" charset="0"/>
                                    </a:rPr>
                                    <m:t>𝑥</m:t>
                                  </m:r>
                                </m:e>
                                <m:sub>
                                  <m:r>
                                    <a:rPr lang="en-US" i="1">
                                      <a:solidFill>
                                        <a:schemeClr val="tx1">
                                          <a:lumMod val="75000"/>
                                          <a:lumOff val="25000"/>
                                        </a:schemeClr>
                                      </a:solidFill>
                                      <a:latin typeface="Cambria Math" charset="0"/>
                                      <a:ea typeface="Karla" charset="0"/>
                                      <a:cs typeface="Karla" charset="0"/>
                                    </a:rPr>
                                    <m:t>𝑖</m:t>
                                  </m:r>
                                </m:sub>
                              </m:sSub>
                              <m:r>
                                <a:rPr lang="en-US" i="1">
                                  <a:solidFill>
                                    <a:schemeClr val="tx1">
                                      <a:lumMod val="75000"/>
                                      <a:lumOff val="25000"/>
                                    </a:schemeClr>
                                  </a:solidFill>
                                  <a:latin typeface="Cambria Math" charset="0"/>
                                  <a:ea typeface="Karla" charset="0"/>
                                  <a:cs typeface="Karla" charset="0"/>
                                </a:rPr>
                                <m:t>−</m:t>
                              </m:r>
                              <m:sSub>
                                <m:sSubPr>
                                  <m:ctrlPr>
                                    <a:rPr lang="en-US"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i="1">
                                          <a:solidFill>
                                            <a:schemeClr val="tx1">
                                              <a:lumMod val="75000"/>
                                              <a:lumOff val="25000"/>
                                            </a:schemeClr>
                                          </a:solidFill>
                                          <a:latin typeface="Cambria Math" panose="02040503050406030204" pitchFamily="18" charset="0"/>
                                          <a:ea typeface="Karla" charset="0"/>
                                          <a:cs typeface="Karla" charset="0"/>
                                        </a:rPr>
                                      </m:ctrlPr>
                                    </m:accPr>
                                    <m:e>
                                      <m:r>
                                        <a:rPr lang="en-US" i="1">
                                          <a:solidFill>
                                            <a:schemeClr val="tx1">
                                              <a:lumMod val="75000"/>
                                              <a:lumOff val="25000"/>
                                            </a:schemeClr>
                                          </a:solidFill>
                                          <a:latin typeface="Cambria Math" charset="0"/>
                                          <a:ea typeface="Karla" charset="0"/>
                                          <a:cs typeface="Karla" charset="0"/>
                                        </a:rPr>
                                        <m:t>𝑥</m:t>
                                      </m:r>
                                    </m:e>
                                  </m:acc>
                                </m:e>
                                <m:sub>
                                  <m:r>
                                    <a:rPr lang="en-US" i="1">
                                      <a:solidFill>
                                        <a:schemeClr val="tx1">
                                          <a:lumMod val="75000"/>
                                          <a:lumOff val="25000"/>
                                        </a:schemeClr>
                                      </a:solidFill>
                                      <a:latin typeface="Cambria Math" charset="0"/>
                                      <a:ea typeface="Karla" charset="0"/>
                                      <a:cs typeface="Karla" charset="0"/>
                                    </a:rPr>
                                    <m:t>𝑖</m:t>
                                  </m:r>
                                </m:sub>
                              </m:sSub>
                            </m:e>
                          </m:d>
                        </m:e>
                        <m:sup>
                          <m:r>
                            <a:rPr lang="en-US">
                              <a:solidFill>
                                <a:schemeClr val="tx1">
                                  <a:lumMod val="75000"/>
                                  <a:lumOff val="25000"/>
                                </a:schemeClr>
                              </a:solidFill>
                              <a:latin typeface="Cambria Math" charset="0"/>
                              <a:ea typeface="Karla" charset="0"/>
                              <a:cs typeface="Karla" charset="0"/>
                            </a:rPr>
                            <m:t>2</m:t>
                          </m:r>
                        </m:sup>
                      </m:sSup>
                    </m:oMath>
                  </m:oMathPara>
                </a14:m>
                <a:endParaRPr lang="en-US" dirty="0"/>
              </a:p>
            </p:txBody>
          </p:sp>
        </mc:Choice>
        <mc:Fallback xmlns="">
          <p:sp>
            <p:nvSpPr>
              <p:cNvPr id="10" name="Rectangle 9">
                <a:extLst>
                  <a:ext uri="{FF2B5EF4-FFF2-40B4-BE49-F238E27FC236}">
                    <a16:creationId xmlns:a16="http://schemas.microsoft.com/office/drawing/2014/main" id="{FCC8B9CA-02CD-1B4A-8C93-56111B924288}"/>
                  </a:ext>
                </a:extLst>
              </p:cNvPr>
              <p:cNvSpPr>
                <a:spLocks noRot="1" noChangeAspect="1" noMove="1" noResize="1" noEditPoints="1" noAdjustHandles="1" noChangeArrowheads="1" noChangeShapeType="1" noTextEdit="1"/>
              </p:cNvSpPr>
              <p:nvPr/>
            </p:nvSpPr>
            <p:spPr>
              <a:xfrm>
                <a:off x="9543362" y="1187461"/>
                <a:ext cx="1812291" cy="369332"/>
              </a:xfrm>
              <a:prstGeom prst="rect">
                <a:avLst/>
              </a:prstGeom>
              <a:blipFill>
                <a:blip r:embed="rId7"/>
                <a:stretch>
                  <a:fillRect b="-6452"/>
                </a:stretch>
              </a:blipFill>
              <a:ln>
                <a:solidFill>
                  <a:schemeClr val="accent2"/>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AC23DC56-00FD-7F4E-9107-E7A2BE1F1A2D}"/>
              </a:ext>
            </a:extLst>
          </p:cNvPr>
          <p:cNvSpPr txBox="1"/>
          <p:nvPr/>
        </p:nvSpPr>
        <p:spPr>
          <a:xfrm>
            <a:off x="2923879" y="4797960"/>
            <a:ext cx="1186543"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ENCODER</a:t>
            </a:r>
          </a:p>
        </p:txBody>
      </p:sp>
      <p:sp>
        <p:nvSpPr>
          <p:cNvPr id="21" name="TextBox 20">
            <a:extLst>
              <a:ext uri="{FF2B5EF4-FFF2-40B4-BE49-F238E27FC236}">
                <a16:creationId xmlns:a16="http://schemas.microsoft.com/office/drawing/2014/main" id="{28FC554D-913A-4749-A7C9-22BF4439D6C4}"/>
              </a:ext>
            </a:extLst>
          </p:cNvPr>
          <p:cNvSpPr txBox="1"/>
          <p:nvPr/>
        </p:nvSpPr>
        <p:spPr>
          <a:xfrm>
            <a:off x="7727313" y="4793837"/>
            <a:ext cx="1180131"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DECODER</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DF71441-1559-7A4A-ABB3-D30CCA2FA7E1}"/>
                  </a:ext>
                </a:extLst>
              </p:cNvPr>
              <p:cNvSpPr txBox="1"/>
              <p:nvPr/>
            </p:nvSpPr>
            <p:spPr>
              <a:xfrm>
                <a:off x="5044625" y="2924728"/>
                <a:ext cx="1935658" cy="892552"/>
              </a:xfrm>
              <a:prstGeom prst="rect">
                <a:avLst/>
              </a:prstGeom>
              <a:noFill/>
            </p:spPr>
            <p:txBody>
              <a:bodyPr wrap="none" rtlCol="0">
                <a:spAutoFit/>
              </a:bodyPr>
              <a:lstStyle/>
              <a:p>
                <a:r>
                  <a:rPr lang="en-US" sz="2800" dirty="0">
                    <a:latin typeface="Cambria Math" charset="0"/>
                    <a:ea typeface="Cambria Math" charset="0"/>
                    <a:cs typeface="Cambria Math" charset="0"/>
                  </a:rPr>
                  <a:t> </a:t>
                </a:r>
                <a:r>
                  <a:rPr lang="en-US" sz="2400" dirty="0">
                    <a:latin typeface="Cambria Math" charset="0"/>
                    <a:ea typeface="Cambria Math" charset="0"/>
                    <a:cs typeface="Cambria Math" charset="0"/>
                  </a:rPr>
                  <a:t>Latent Space</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charset="0"/>
                          <a:cs typeface="Cambria Math" charset="0"/>
                        </a:rPr>
                        <m:t>𝑍</m:t>
                      </m:r>
                    </m:oMath>
                  </m:oMathPara>
                </a14:m>
                <a:endParaRPr lang="en-US" sz="2400" b="0" dirty="0">
                  <a:latin typeface="Cambria Math" charset="0"/>
                  <a:ea typeface="Cambria Math" charset="0"/>
                  <a:cs typeface="Cambria Math" charset="0"/>
                </a:endParaRPr>
              </a:p>
            </p:txBody>
          </p:sp>
        </mc:Choice>
        <mc:Fallback xmlns="">
          <p:sp>
            <p:nvSpPr>
              <p:cNvPr id="22" name="TextBox 21">
                <a:extLst>
                  <a:ext uri="{FF2B5EF4-FFF2-40B4-BE49-F238E27FC236}">
                    <a16:creationId xmlns:a16="http://schemas.microsoft.com/office/drawing/2014/main" id="{CDF71441-1559-7A4A-ABB3-D30CCA2FA7E1}"/>
                  </a:ext>
                </a:extLst>
              </p:cNvPr>
              <p:cNvSpPr txBox="1">
                <a:spLocks noRot="1" noChangeAspect="1" noMove="1" noResize="1" noEditPoints="1" noAdjustHandles="1" noChangeArrowheads="1" noChangeShapeType="1" noTextEdit="1"/>
              </p:cNvSpPr>
              <p:nvPr/>
            </p:nvSpPr>
            <p:spPr>
              <a:xfrm>
                <a:off x="5044625" y="2924728"/>
                <a:ext cx="1935658" cy="892552"/>
              </a:xfrm>
              <a:prstGeom prst="rect">
                <a:avLst/>
              </a:prstGeom>
              <a:blipFill>
                <a:blip r:embed="rId8"/>
                <a:stretch>
                  <a:fillRect r="-3247"/>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C1E9E47-EAD4-3944-A093-D9B227E57EC8}"/>
              </a:ext>
            </a:extLst>
          </p:cNvPr>
          <p:cNvSpPr/>
          <p:nvPr/>
        </p:nvSpPr>
        <p:spPr>
          <a:xfrm>
            <a:off x="3699288" y="1498699"/>
            <a:ext cx="4626331"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AUTOENCODER</a:t>
            </a:r>
            <a:endParaRPr lang="en-US" sz="5400" b="1" cap="none" spc="0" dirty="0">
              <a:ln w="22225">
                <a:solidFill>
                  <a:schemeClr val="accent2"/>
                </a:solidFill>
                <a:prstDash val="solid"/>
              </a:ln>
              <a:solidFill>
                <a:schemeClr val="accent2">
                  <a:lumMod val="40000"/>
                  <a:lumOff val="60000"/>
                </a:schemeClr>
              </a:solidFill>
              <a:effectLst/>
            </a:endParaRPr>
          </a:p>
        </p:txBody>
      </p:sp>
      <p:sp>
        <p:nvSpPr>
          <p:cNvPr id="23" name="TextBox 22">
            <a:extLst>
              <a:ext uri="{FF2B5EF4-FFF2-40B4-BE49-F238E27FC236}">
                <a16:creationId xmlns:a16="http://schemas.microsoft.com/office/drawing/2014/main" id="{B3DC06D6-53A7-D54E-BB25-7B9774C82741}"/>
              </a:ext>
            </a:extLst>
          </p:cNvPr>
          <p:cNvSpPr txBox="1"/>
          <p:nvPr/>
        </p:nvSpPr>
        <p:spPr>
          <a:xfrm>
            <a:off x="349292" y="5402920"/>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t>
            </a:r>
            <a:r>
              <a:rPr lang="en-US" sz="2000" dirty="0">
                <a:solidFill>
                  <a:srgbClr val="C00000"/>
                </a:solidFill>
                <a:latin typeface="Karla" charset="0"/>
                <a:ea typeface="Karla" charset="0"/>
                <a:cs typeface="Karla" charset="0"/>
              </a:rPr>
              <a:t>autoencoder</a:t>
            </a:r>
            <a:r>
              <a:rPr lang="en-US" sz="2000" dirty="0">
                <a:solidFill>
                  <a:schemeClr val="tx1">
                    <a:lumMod val="75000"/>
                    <a:lumOff val="25000"/>
                  </a:schemeClr>
                </a:solidFill>
                <a:latin typeface="Karla" charset="0"/>
                <a:ea typeface="Karla" charset="0"/>
                <a:cs typeface="Karla" charset="0"/>
              </a:rPr>
              <a:t>. It gets that name because it automatically finds the best way to encode the input so that the decoded version is as close as possible to the input.</a:t>
            </a:r>
          </a:p>
        </p:txBody>
      </p:sp>
    </p:spTree>
    <p:extLst>
      <p:ext uri="{BB962C8B-B14F-4D97-AF65-F5344CB8AC3E}">
        <p14:creationId xmlns:p14="http://schemas.microsoft.com/office/powerpoint/2010/main" val="123759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9" presetClass="entr" presetSubtype="0" fill="hold" grpId="2"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dissolv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6" grpId="0"/>
      <p:bldP spid="21" grpId="0"/>
      <p:bldP spid="22" grpId="2"/>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history of encoding/decoding</a:t>
            </a:r>
          </a:p>
        </p:txBody>
      </p:sp>
      <p:sp>
        <p:nvSpPr>
          <p:cNvPr id="3" name="Content Placeholder 2"/>
          <p:cNvSpPr>
            <a:spLocks noGrp="1"/>
          </p:cNvSpPr>
          <p:nvPr>
            <p:ph idx="1"/>
          </p:nvPr>
        </p:nvSpPr>
        <p:spPr/>
        <p:txBody>
          <a:bodyPr/>
          <a:lstStyle/>
          <a:p>
            <a:pPr>
              <a:spcAft>
                <a:spcPts val="1200"/>
              </a:spcAft>
            </a:pPr>
            <a:r>
              <a:rPr lang="en-US" sz="2400" dirty="0"/>
              <a:t>Is this a new idea?</a:t>
            </a:r>
          </a:p>
          <a:p>
            <a:pPr marL="342900" indent="-342900">
              <a:spcAft>
                <a:spcPts val="1200"/>
              </a:spcAft>
              <a:buFont typeface="Arial" panose="020B0604020202020204" pitchFamily="34" charset="0"/>
              <a:buChar char="•"/>
            </a:pPr>
            <a:r>
              <a:rPr lang="en-US" sz="2400" b="1" dirty="0"/>
              <a:t>MP3</a:t>
            </a:r>
            <a:r>
              <a:rPr lang="en-US" sz="2400" dirty="0"/>
              <a:t> can compress music files by a factor of 10 enabling digital storage and transmission large volumes of audio. </a:t>
            </a:r>
          </a:p>
          <a:p>
            <a:pPr marL="342900" indent="-342900">
              <a:spcAft>
                <a:spcPts val="1200"/>
              </a:spcAft>
              <a:buFont typeface="Arial" panose="020B0604020202020204" pitchFamily="34" charset="0"/>
              <a:buChar char="•"/>
            </a:pPr>
            <a:r>
              <a:rPr lang="en-US" sz="2400" b="1" dirty="0"/>
              <a:t>JPG</a:t>
            </a:r>
            <a:r>
              <a:rPr lang="en-US" sz="2400" dirty="0"/>
              <a:t> compresses images by a factor of 10-20 and enables storage and transmission of image data</a:t>
            </a:r>
          </a:p>
          <a:p>
            <a:pPr marL="342900" indent="-342900">
              <a:spcAft>
                <a:spcPts val="1200"/>
              </a:spcAft>
              <a:buFont typeface="Arial" panose="020B0604020202020204" pitchFamily="34" charset="0"/>
              <a:buChar char="•"/>
            </a:pPr>
            <a:r>
              <a:rPr lang="en-US" sz="2400" dirty="0"/>
              <a:t>These technologies led the way to the image-rich web and abundance of music that we enjoy today.</a:t>
            </a:r>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17</a:t>
            </a:fld>
            <a:endParaRPr lang="en-US"/>
          </a:p>
        </p:txBody>
      </p:sp>
    </p:spTree>
    <p:extLst>
      <p:ext uri="{BB962C8B-B14F-4D97-AF65-F5344CB8AC3E}">
        <p14:creationId xmlns:p14="http://schemas.microsoft.com/office/powerpoint/2010/main" val="106205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history of encoding/decoding (</a:t>
            </a:r>
            <a:r>
              <a:rPr lang="en-US" dirty="0" err="1"/>
              <a:t>cont</a:t>
            </a:r>
            <a:r>
              <a:rPr lang="en-US" dirty="0"/>
              <a:t>)</a:t>
            </a:r>
          </a:p>
        </p:txBody>
      </p:sp>
      <p:sp>
        <p:nvSpPr>
          <p:cNvPr id="3" name="Content Placeholder 2"/>
          <p:cNvSpPr>
            <a:spLocks noGrp="1"/>
          </p:cNvSpPr>
          <p:nvPr>
            <p:ph idx="1"/>
          </p:nvPr>
        </p:nvSpPr>
        <p:spPr>
          <a:xfrm>
            <a:off x="833415" y="1177758"/>
            <a:ext cx="10327008" cy="2418058"/>
          </a:xfrm>
        </p:spPr>
        <p:txBody>
          <a:bodyPr/>
          <a:lstStyle/>
          <a:p>
            <a:r>
              <a:rPr lang="en-US" dirty="0"/>
              <a:t>We say that both MP3 and JPG take an input (a music or image file), and </a:t>
            </a:r>
            <a:r>
              <a:rPr lang="en-US" b="1" dirty="0"/>
              <a:t>encode</a:t>
            </a:r>
            <a:r>
              <a:rPr lang="en-US" dirty="0"/>
              <a:t> it into a </a:t>
            </a:r>
            <a:r>
              <a:rPr lang="en-US" b="1" dirty="0"/>
              <a:t>compressed </a:t>
            </a:r>
            <a:r>
              <a:rPr lang="en-US"/>
              <a:t>form.</a:t>
            </a:r>
          </a:p>
          <a:p>
            <a:endParaRPr lang="en-US" dirty="0"/>
          </a:p>
          <a:p>
            <a:r>
              <a:rPr lang="en-US" dirty="0"/>
              <a:t>Then we </a:t>
            </a:r>
            <a:r>
              <a:rPr lang="en-US" b="1" dirty="0"/>
              <a:t>decode</a:t>
            </a:r>
            <a:r>
              <a:rPr lang="en-US" dirty="0"/>
              <a:t> or </a:t>
            </a:r>
            <a:r>
              <a:rPr lang="en-US" b="1" dirty="0"/>
              <a:t>decompress</a:t>
            </a:r>
            <a:r>
              <a:rPr lang="en-US" dirty="0"/>
              <a:t> the intermediate version to some lower quality original version. </a:t>
            </a:r>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18</a:t>
            </a:fld>
            <a:endParaRPr lang="en-US"/>
          </a:p>
        </p:txBody>
      </p:sp>
    </p:spTree>
    <p:extLst>
      <p:ext uri="{BB962C8B-B14F-4D97-AF65-F5344CB8AC3E}">
        <p14:creationId xmlns:p14="http://schemas.microsoft.com/office/powerpoint/2010/main" val="214331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Lossless and </a:t>
            </a:r>
            <a:r>
              <a:rPr lang="en-US" err="1"/>
              <a:t>Lossy</a:t>
            </a:r>
            <a:r>
              <a:rPr lang="en-US"/>
              <a:t> Encoding</a:t>
            </a:r>
          </a:p>
        </p:txBody>
      </p:sp>
      <p:sp>
        <p:nvSpPr>
          <p:cNvPr id="3" name="Content Placeholder 2"/>
          <p:cNvSpPr>
            <a:spLocks noGrp="1"/>
          </p:cNvSpPr>
          <p:nvPr>
            <p:ph idx="1"/>
          </p:nvPr>
        </p:nvSpPr>
        <p:spPr>
          <a:xfrm>
            <a:off x="833414" y="1177758"/>
            <a:ext cx="11009293" cy="2111143"/>
          </a:xfrm>
        </p:spPr>
        <p:txBody>
          <a:bodyPr/>
          <a:lstStyle/>
          <a:p>
            <a:pPr>
              <a:spcAft>
                <a:spcPts val="600"/>
              </a:spcAft>
            </a:pPr>
            <a:r>
              <a:rPr lang="en-US" sz="2400" dirty="0"/>
              <a:t>The greater the difference between the original version and the version post-decompression the greater the </a:t>
            </a:r>
            <a:r>
              <a:rPr lang="en-US" sz="2400" b="1" dirty="0"/>
              <a:t>loss</a:t>
            </a:r>
            <a:r>
              <a:rPr lang="en-US" sz="2400" dirty="0"/>
              <a:t>.</a:t>
            </a:r>
          </a:p>
          <a:p>
            <a:pPr>
              <a:spcAft>
                <a:spcPts val="600"/>
              </a:spcAft>
            </a:pPr>
            <a:r>
              <a:rPr lang="en-US" sz="2400" b="1" dirty="0">
                <a:solidFill>
                  <a:srgbClr val="C00000"/>
                </a:solidFill>
              </a:rPr>
              <a:t>Example</a:t>
            </a:r>
            <a:r>
              <a:rPr lang="en-US" sz="2400" dirty="0"/>
              <a:t>: Imagine you are in Boston and you want to write a birthday text to a special friend while walking home.</a:t>
            </a:r>
          </a:p>
          <a:p>
            <a:pPr algn="ctr">
              <a:spcAft>
                <a:spcPts val="600"/>
              </a:spcAft>
            </a:pPr>
            <a:r>
              <a:rPr lang="en-US" sz="2400" b="1" dirty="0"/>
              <a:t>HANNAH HAPPY BIRTHDAY I LOVE YOU DAN</a:t>
            </a:r>
            <a:endParaRPr lang="en-US" sz="2400" dirty="0"/>
          </a:p>
          <a:p>
            <a:pPr>
              <a:spcAft>
                <a:spcPts val="600"/>
              </a:spcAft>
            </a:pPr>
            <a:r>
              <a:rPr lang="en-US" sz="2400" dirty="0"/>
              <a:t>In the freezing Boston winter (-20C) you do not want to have your hands out in the open, so you shorten the message as much as possible using text-speak: </a:t>
            </a:r>
          </a:p>
          <a:p>
            <a:pPr algn="ctr">
              <a:spcAft>
                <a:spcPts val="600"/>
              </a:spcAft>
            </a:pPr>
            <a:r>
              <a:rPr lang="en-US" sz="2400" b="1" dirty="0">
                <a:solidFill>
                  <a:srgbClr val="C00000"/>
                </a:solidFill>
              </a:rPr>
              <a:t>H HBD ILY D</a:t>
            </a:r>
          </a:p>
          <a:p>
            <a:pPr>
              <a:spcAft>
                <a:spcPts val="600"/>
              </a:spcAft>
            </a:pPr>
            <a:r>
              <a:rPr lang="en-US" sz="2400" dirty="0"/>
              <a:t>Your 36 characters message is compressed to 11 characters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19</a:t>
            </a:fld>
            <a:endParaRPr lang="en-US"/>
          </a:p>
        </p:txBody>
      </p:sp>
    </p:spTree>
    <p:extLst>
      <p:ext uri="{BB962C8B-B14F-4D97-AF65-F5344CB8AC3E}">
        <p14:creationId xmlns:p14="http://schemas.microsoft.com/office/powerpoint/2010/main" val="190468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C14D42-9243-A349-B50F-580879CCD2EE}"/>
              </a:ext>
            </a:extLst>
          </p:cNvPr>
          <p:cNvSpPr>
            <a:spLocks noGrp="1"/>
          </p:cNvSpPr>
          <p:nvPr>
            <p:ph type="sldNum" sz="quarter" idx="12"/>
          </p:nvPr>
        </p:nvSpPr>
        <p:spPr/>
        <p:txBody>
          <a:bodyPr/>
          <a:lstStyle/>
          <a:p>
            <a:fld id="{A13833A1-46C9-FB45-812F-A8AC7B5136EB}" type="slidenum">
              <a:rPr lang="en-US" smtClean="0"/>
              <a:t>2</a:t>
            </a:fld>
            <a:endParaRPr lang="en-US"/>
          </a:p>
        </p:txBody>
      </p:sp>
      <p:pic>
        <p:nvPicPr>
          <p:cNvPr id="3" name="Picture 2">
            <a:extLst>
              <a:ext uri="{FF2B5EF4-FFF2-40B4-BE49-F238E27FC236}">
                <a16:creationId xmlns:a16="http://schemas.microsoft.com/office/drawing/2014/main" id="{B0E77F89-388A-2F41-B5FD-C56C3623C6D3}"/>
              </a:ext>
            </a:extLst>
          </p:cNvPr>
          <p:cNvPicPr>
            <a:picLocks noChangeAspect="1"/>
          </p:cNvPicPr>
          <p:nvPr/>
        </p:nvPicPr>
        <p:blipFill>
          <a:blip r:embed="rId2"/>
          <a:stretch>
            <a:fillRect/>
          </a:stretch>
        </p:blipFill>
        <p:spPr>
          <a:xfrm>
            <a:off x="4231123" y="0"/>
            <a:ext cx="4621294" cy="6858000"/>
          </a:xfrm>
          <a:prstGeom prst="rect">
            <a:avLst/>
          </a:prstGeom>
        </p:spPr>
      </p:pic>
    </p:spTree>
    <p:extLst>
      <p:ext uri="{BB962C8B-B14F-4D97-AF65-F5344CB8AC3E}">
        <p14:creationId xmlns:p14="http://schemas.microsoft.com/office/powerpoint/2010/main" val="1017468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Lossless and </a:t>
            </a:r>
            <a:r>
              <a:rPr lang="en-US" err="1"/>
              <a:t>Lossy</a:t>
            </a:r>
            <a:r>
              <a:rPr lang="en-US"/>
              <a:t> Encoding (</a:t>
            </a:r>
            <a:r>
              <a:rPr lang="en-US" err="1"/>
              <a:t>cont</a:t>
            </a:r>
            <a:r>
              <a:rPr lang="en-US"/>
              <a:t>)</a:t>
            </a:r>
          </a:p>
        </p:txBody>
      </p:sp>
      <p:sp>
        <p:nvSpPr>
          <p:cNvPr id="3" name="Content Placeholder 2"/>
          <p:cNvSpPr>
            <a:spLocks noGrp="1"/>
          </p:cNvSpPr>
          <p:nvPr>
            <p:ph idx="1"/>
          </p:nvPr>
        </p:nvSpPr>
        <p:spPr>
          <a:xfrm>
            <a:off x="833414" y="1177758"/>
            <a:ext cx="11009293" cy="2111143"/>
          </a:xfrm>
        </p:spPr>
        <p:txBody>
          <a:bodyPr/>
          <a:lstStyle/>
          <a:p>
            <a:r>
              <a:rPr lang="en-US" sz="2400" b="1" dirty="0">
                <a:solidFill>
                  <a:schemeClr val="tx1">
                    <a:lumMod val="75000"/>
                    <a:lumOff val="25000"/>
                  </a:schemeClr>
                </a:solidFill>
              </a:rPr>
              <a:t>Question: </a:t>
            </a:r>
            <a:r>
              <a:rPr lang="en-US" sz="2400" dirty="0">
                <a:solidFill>
                  <a:schemeClr val="tx1">
                    <a:lumMod val="75000"/>
                    <a:lumOff val="25000"/>
                  </a:schemeClr>
                </a:solidFill>
              </a:rPr>
              <a:t>Is this an example lossy or lossless compression?</a:t>
            </a:r>
            <a:endParaRPr lang="en-US" sz="2400" b="1" dirty="0">
              <a:solidFill>
                <a:schemeClr val="tx1">
                  <a:lumMod val="75000"/>
                  <a:lumOff val="25000"/>
                </a:schemeClr>
              </a:solidFill>
            </a:endParaRPr>
          </a:p>
          <a:p>
            <a:endParaRPr lang="en-US" sz="2400" b="1" dirty="0">
              <a:solidFill>
                <a:srgbClr val="C00000"/>
              </a:solidFill>
            </a:endParaRPr>
          </a:p>
          <a:p>
            <a:r>
              <a:rPr lang="en-US" sz="2400" b="1">
                <a:solidFill>
                  <a:srgbClr val="C00000"/>
                </a:solidFill>
              </a:rPr>
              <a:t>HBD </a:t>
            </a:r>
            <a:r>
              <a:rPr lang="en-US" sz="2400" dirty="0">
                <a:solidFill>
                  <a:schemeClr val="tx1">
                    <a:lumMod val="75000"/>
                    <a:lumOff val="25000"/>
                  </a:schemeClr>
                </a:solidFill>
              </a:rPr>
              <a:t>is unambiguous given that it is her birthday today, but </a:t>
            </a:r>
            <a:r>
              <a:rPr lang="en-US" sz="2400" b="1" dirty="0">
                <a:solidFill>
                  <a:srgbClr val="C00000"/>
                </a:solidFill>
              </a:rPr>
              <a:t>D </a:t>
            </a:r>
            <a:r>
              <a:rPr lang="en-US" sz="2400" dirty="0">
                <a:solidFill>
                  <a:schemeClr val="tx1">
                    <a:lumMod val="75000"/>
                    <a:lumOff val="25000"/>
                  </a:schemeClr>
                </a:solidFill>
              </a:rPr>
              <a:t>could mean </a:t>
            </a:r>
            <a:r>
              <a:rPr lang="en-US" sz="2400" b="1" dirty="0">
                <a:solidFill>
                  <a:schemeClr val="tx1">
                    <a:lumMod val="75000"/>
                    <a:lumOff val="25000"/>
                  </a:schemeClr>
                </a:solidFill>
              </a:rPr>
              <a:t>Dan</a:t>
            </a:r>
            <a:r>
              <a:rPr lang="en-US" sz="2400" dirty="0">
                <a:solidFill>
                  <a:schemeClr val="tx1">
                    <a:lumMod val="75000"/>
                    <a:lumOff val="25000"/>
                  </a:schemeClr>
                </a:solidFill>
              </a:rPr>
              <a:t> </a:t>
            </a:r>
            <a:r>
              <a:rPr lang="en-US" sz="2400" b="1" dirty="0">
                <a:solidFill>
                  <a:schemeClr val="tx1">
                    <a:lumMod val="75000"/>
                    <a:lumOff val="25000"/>
                  </a:schemeClr>
                </a:solidFill>
              </a:rPr>
              <a:t>or David or Donny ... </a:t>
            </a:r>
            <a:r>
              <a:rPr lang="en-US" sz="2400" dirty="0">
                <a:solidFill>
                  <a:schemeClr val="tx1">
                    <a:lumMod val="75000"/>
                    <a:lumOff val="25000"/>
                  </a:schemeClr>
                </a:solidFill>
              </a:rPr>
              <a:t>You can imagine the potential drama</a:t>
            </a:r>
            <a:r>
              <a:rPr lang="en-US" sz="2400" b="1" dirty="0">
                <a:solidFill>
                  <a:schemeClr val="tx1">
                    <a:lumMod val="75000"/>
                    <a:lumOff val="25000"/>
                  </a:schemeClr>
                </a:solidFill>
              </a:rPr>
              <a:t>.  </a:t>
            </a:r>
          </a:p>
          <a:p>
            <a:endParaRPr lang="en-US" sz="2400" b="1" dirty="0">
              <a:solidFill>
                <a:srgbClr val="C00000"/>
              </a:solidFill>
            </a:endParaRPr>
          </a:p>
          <a:p>
            <a:r>
              <a:rPr lang="en-US" sz="2400" dirty="0">
                <a:solidFill>
                  <a:schemeClr val="tx1">
                    <a:lumMod val="75000"/>
                    <a:lumOff val="25000"/>
                  </a:schemeClr>
                </a:solidFill>
              </a:rPr>
              <a:t>A way to test if a transformation is </a:t>
            </a:r>
            <a:r>
              <a:rPr lang="en-US" sz="2400" b="1" dirty="0" err="1">
                <a:solidFill>
                  <a:schemeClr val="tx1">
                    <a:lumMod val="75000"/>
                    <a:lumOff val="25000"/>
                  </a:schemeClr>
                </a:solidFill>
              </a:rPr>
              <a:t>lossy</a:t>
            </a:r>
            <a:r>
              <a:rPr lang="en-US" sz="2400" dirty="0">
                <a:solidFill>
                  <a:schemeClr val="tx1">
                    <a:lumMod val="75000"/>
                    <a:lumOff val="25000"/>
                  </a:schemeClr>
                </a:solidFill>
              </a:rPr>
              <a:t> or </a:t>
            </a:r>
            <a:r>
              <a:rPr lang="en-US" sz="2400" b="1" dirty="0">
                <a:solidFill>
                  <a:schemeClr val="tx1">
                    <a:lumMod val="75000"/>
                    <a:lumOff val="25000"/>
                  </a:schemeClr>
                </a:solidFill>
              </a:rPr>
              <a:t>lossless</a:t>
            </a:r>
            <a:r>
              <a:rPr lang="en-US" sz="2400" dirty="0">
                <a:solidFill>
                  <a:schemeClr val="tx1">
                    <a:lumMod val="75000"/>
                    <a:lumOff val="25000"/>
                  </a:schemeClr>
                </a:solidFill>
              </a:rPr>
              <a:t> is to consider if it can be inverted, or run backwards, to provide us with the original data.</a:t>
            </a:r>
          </a:p>
          <a:p>
            <a:endParaRPr lang="en-US" sz="2400" dirty="0">
              <a:solidFill>
                <a:schemeClr val="tx1">
                  <a:lumMod val="75000"/>
                  <a:lumOff val="25000"/>
                </a:schemeClr>
              </a:solidFill>
            </a:endParaRPr>
          </a:p>
          <a:p>
            <a:endParaRPr lang="en-US" sz="24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20</a:t>
            </a:fld>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BE5816D1-2F21-3040-8697-34E1311B203F}"/>
                  </a:ext>
                </a:extLst>
              </p:cNvPr>
              <p:cNvSpPr/>
              <p:nvPr/>
            </p:nvSpPr>
            <p:spPr>
              <a:xfrm>
                <a:off x="7835082" y="5089862"/>
                <a:ext cx="1812291" cy="369332"/>
              </a:xfrm>
              <a:prstGeom prst="rect">
                <a:avLst/>
              </a:prstGeom>
              <a:solidFill>
                <a:schemeClr val="bg2">
                  <a:lumMod val="90000"/>
                </a:schemeClr>
              </a:solidFill>
              <a:ln>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charset="0"/>
                          <a:ea typeface="Karla" charset="0"/>
                          <a:cs typeface="Karla" charset="0"/>
                        </a:rPr>
                        <m:t>ℒ</m:t>
                      </m:r>
                      <m:r>
                        <a:rPr lang="en-US" i="1">
                          <a:solidFill>
                            <a:schemeClr val="tx1">
                              <a:lumMod val="75000"/>
                              <a:lumOff val="25000"/>
                            </a:schemeClr>
                          </a:solidFill>
                          <a:latin typeface="Cambria Math" charset="0"/>
                          <a:ea typeface="Karla" charset="0"/>
                          <a:cs typeface="Karla" charset="0"/>
                        </a:rPr>
                        <m:t>=∑</m:t>
                      </m:r>
                      <m:sSup>
                        <m:sSupPr>
                          <m:ctrlPr>
                            <a:rPr lang="en-US" i="1">
                              <a:solidFill>
                                <a:schemeClr val="tx1">
                                  <a:lumMod val="75000"/>
                                  <a:lumOff val="25000"/>
                                </a:schemeClr>
                              </a:solidFill>
                              <a:latin typeface="Cambria Math" panose="02040503050406030204" pitchFamily="18" charset="0"/>
                              <a:ea typeface="Karla" charset="0"/>
                              <a:cs typeface="Karla" charset="0"/>
                            </a:rPr>
                          </m:ctrlPr>
                        </m:sSupPr>
                        <m:e>
                          <m:d>
                            <m:dPr>
                              <m:ctrlPr>
                                <a:rPr lang="en-US" i="1">
                                  <a:solidFill>
                                    <a:schemeClr val="tx1">
                                      <a:lumMod val="75000"/>
                                      <a:lumOff val="25000"/>
                                    </a:schemeClr>
                                  </a:solidFill>
                                  <a:latin typeface="Cambria Math" panose="02040503050406030204" pitchFamily="18" charset="0"/>
                                  <a:ea typeface="Karla" charset="0"/>
                                  <a:cs typeface="Karla" charset="0"/>
                                </a:rPr>
                              </m:ctrlPr>
                            </m:dPr>
                            <m:e>
                              <m:sSub>
                                <m:sSubPr>
                                  <m:ctrlPr>
                                    <a:rPr lang="en-US" i="1">
                                      <a:solidFill>
                                        <a:schemeClr val="tx1">
                                          <a:lumMod val="75000"/>
                                          <a:lumOff val="25000"/>
                                        </a:schemeClr>
                                      </a:solidFill>
                                      <a:latin typeface="Cambria Math" panose="02040503050406030204" pitchFamily="18" charset="0"/>
                                      <a:ea typeface="Karla" charset="0"/>
                                      <a:cs typeface="Karla" charset="0"/>
                                    </a:rPr>
                                  </m:ctrlPr>
                                </m:sSubPr>
                                <m:e>
                                  <m:r>
                                    <a:rPr lang="en-US" i="1">
                                      <a:solidFill>
                                        <a:schemeClr val="tx1">
                                          <a:lumMod val="75000"/>
                                          <a:lumOff val="25000"/>
                                        </a:schemeClr>
                                      </a:solidFill>
                                      <a:latin typeface="Cambria Math" charset="0"/>
                                      <a:ea typeface="Karla" charset="0"/>
                                      <a:cs typeface="Karla" charset="0"/>
                                    </a:rPr>
                                    <m:t>𝑥</m:t>
                                  </m:r>
                                </m:e>
                                <m:sub>
                                  <m:r>
                                    <a:rPr lang="en-US" i="1">
                                      <a:solidFill>
                                        <a:schemeClr val="tx1">
                                          <a:lumMod val="75000"/>
                                          <a:lumOff val="25000"/>
                                        </a:schemeClr>
                                      </a:solidFill>
                                      <a:latin typeface="Cambria Math" charset="0"/>
                                      <a:ea typeface="Karla" charset="0"/>
                                      <a:cs typeface="Karla" charset="0"/>
                                    </a:rPr>
                                    <m:t>𝑖</m:t>
                                  </m:r>
                                </m:sub>
                              </m:sSub>
                              <m:r>
                                <a:rPr lang="en-US" i="1">
                                  <a:solidFill>
                                    <a:schemeClr val="tx1">
                                      <a:lumMod val="75000"/>
                                      <a:lumOff val="25000"/>
                                    </a:schemeClr>
                                  </a:solidFill>
                                  <a:latin typeface="Cambria Math" charset="0"/>
                                  <a:ea typeface="Karla" charset="0"/>
                                  <a:cs typeface="Karla" charset="0"/>
                                </a:rPr>
                                <m:t>−</m:t>
                              </m:r>
                              <m:sSub>
                                <m:sSubPr>
                                  <m:ctrlPr>
                                    <a:rPr lang="en-US"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i="1">
                                          <a:solidFill>
                                            <a:schemeClr val="tx1">
                                              <a:lumMod val="75000"/>
                                              <a:lumOff val="25000"/>
                                            </a:schemeClr>
                                          </a:solidFill>
                                          <a:latin typeface="Cambria Math" panose="02040503050406030204" pitchFamily="18" charset="0"/>
                                          <a:ea typeface="Karla" charset="0"/>
                                          <a:cs typeface="Karla" charset="0"/>
                                        </a:rPr>
                                      </m:ctrlPr>
                                    </m:accPr>
                                    <m:e>
                                      <m:r>
                                        <a:rPr lang="en-US" i="1">
                                          <a:solidFill>
                                            <a:schemeClr val="tx1">
                                              <a:lumMod val="75000"/>
                                              <a:lumOff val="25000"/>
                                            </a:schemeClr>
                                          </a:solidFill>
                                          <a:latin typeface="Cambria Math" charset="0"/>
                                          <a:ea typeface="Karla" charset="0"/>
                                          <a:cs typeface="Karla" charset="0"/>
                                        </a:rPr>
                                        <m:t>𝑥</m:t>
                                      </m:r>
                                    </m:e>
                                  </m:acc>
                                </m:e>
                                <m:sub>
                                  <m:r>
                                    <a:rPr lang="en-US" i="1">
                                      <a:solidFill>
                                        <a:schemeClr val="tx1">
                                          <a:lumMod val="75000"/>
                                          <a:lumOff val="25000"/>
                                        </a:schemeClr>
                                      </a:solidFill>
                                      <a:latin typeface="Cambria Math" charset="0"/>
                                      <a:ea typeface="Karla" charset="0"/>
                                      <a:cs typeface="Karla" charset="0"/>
                                    </a:rPr>
                                    <m:t>𝑖</m:t>
                                  </m:r>
                                </m:sub>
                              </m:sSub>
                            </m:e>
                          </m:d>
                        </m:e>
                        <m:sup>
                          <m:r>
                            <a:rPr lang="en-US">
                              <a:solidFill>
                                <a:schemeClr val="tx1">
                                  <a:lumMod val="75000"/>
                                  <a:lumOff val="25000"/>
                                </a:schemeClr>
                              </a:solidFill>
                              <a:latin typeface="Cambria Math" charset="0"/>
                              <a:ea typeface="Karla" charset="0"/>
                              <a:cs typeface="Karla" charset="0"/>
                            </a:rPr>
                            <m:t>2</m:t>
                          </m:r>
                        </m:sup>
                      </m:sSup>
                    </m:oMath>
                  </m:oMathPara>
                </a14:m>
                <a:endParaRPr lang="en-US" dirty="0"/>
              </a:p>
            </p:txBody>
          </p:sp>
        </mc:Choice>
        <mc:Fallback xmlns="">
          <p:sp>
            <p:nvSpPr>
              <p:cNvPr id="15" name="Rectangle 14">
                <a:extLst>
                  <a:ext uri="{FF2B5EF4-FFF2-40B4-BE49-F238E27FC236}">
                    <a16:creationId xmlns:a16="http://schemas.microsoft.com/office/drawing/2014/main" id="{BE5816D1-2F21-3040-8697-34E1311B203F}"/>
                  </a:ext>
                </a:extLst>
              </p:cNvPr>
              <p:cNvSpPr>
                <a:spLocks noRot="1" noChangeAspect="1" noMove="1" noResize="1" noEditPoints="1" noAdjustHandles="1" noChangeArrowheads="1" noChangeShapeType="1" noTextEdit="1"/>
              </p:cNvSpPr>
              <p:nvPr/>
            </p:nvSpPr>
            <p:spPr>
              <a:xfrm>
                <a:off x="7835082" y="5089862"/>
                <a:ext cx="1812291" cy="369332"/>
              </a:xfrm>
              <a:prstGeom prst="rect">
                <a:avLst/>
              </a:prstGeom>
              <a:blipFill>
                <a:blip r:embed="rId2"/>
                <a:stretch>
                  <a:fillRect b="-6452"/>
                </a:stretch>
              </a:blipFill>
              <a:ln>
                <a:solidFill>
                  <a:schemeClr val="accent2"/>
                </a:solidFill>
              </a:ln>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207DA742-3A87-3C45-A20F-6D5B1988C803}"/>
              </a:ext>
            </a:extLst>
          </p:cNvPr>
          <p:cNvGrpSpPr/>
          <p:nvPr/>
        </p:nvGrpSpPr>
        <p:grpSpPr>
          <a:xfrm>
            <a:off x="1538072" y="4266300"/>
            <a:ext cx="5778307" cy="1994635"/>
            <a:chOff x="1538072" y="3972386"/>
            <a:chExt cx="5778307" cy="1994635"/>
          </a:xfrm>
        </p:grpSpPr>
        <p:grpSp>
          <p:nvGrpSpPr>
            <p:cNvPr id="14" name="Group 13">
              <a:extLst>
                <a:ext uri="{FF2B5EF4-FFF2-40B4-BE49-F238E27FC236}">
                  <a16:creationId xmlns:a16="http://schemas.microsoft.com/office/drawing/2014/main" id="{DB0B7CB3-353E-2C46-84BC-E272B4F36D3B}"/>
                </a:ext>
              </a:extLst>
            </p:cNvPr>
            <p:cNvGrpSpPr/>
            <p:nvPr/>
          </p:nvGrpSpPr>
          <p:grpSpPr>
            <a:xfrm>
              <a:off x="1538072" y="4356609"/>
              <a:ext cx="5778307" cy="1610412"/>
              <a:chOff x="765185" y="3950631"/>
              <a:chExt cx="9723515" cy="2709940"/>
            </a:xfrm>
          </p:grpSpPr>
          <p:pic>
            <p:nvPicPr>
              <p:cNvPr id="6" name="Picture 5">
                <a:extLst>
                  <a:ext uri="{FF2B5EF4-FFF2-40B4-BE49-F238E27FC236}">
                    <a16:creationId xmlns:a16="http://schemas.microsoft.com/office/drawing/2014/main" id="{520170CF-3D09-CD4F-AFEE-8481759324D7}"/>
                  </a:ext>
                </a:extLst>
              </p:cNvPr>
              <p:cNvPicPr>
                <a:picLocks noChangeAspect="1"/>
              </p:cNvPicPr>
              <p:nvPr/>
            </p:nvPicPr>
            <p:blipFill>
              <a:blip r:embed="rId3"/>
              <a:stretch>
                <a:fillRect/>
              </a:stretch>
            </p:blipFill>
            <p:spPr>
              <a:xfrm>
                <a:off x="765185" y="3950633"/>
                <a:ext cx="2168815" cy="2268581"/>
              </a:xfrm>
              <a:prstGeom prst="rect">
                <a:avLst/>
              </a:prstGeom>
            </p:spPr>
          </p:pic>
          <p:sp>
            <p:nvSpPr>
              <p:cNvPr id="7" name="Trapezoid 6">
                <a:extLst>
                  <a:ext uri="{FF2B5EF4-FFF2-40B4-BE49-F238E27FC236}">
                    <a16:creationId xmlns:a16="http://schemas.microsoft.com/office/drawing/2014/main" id="{7B731DED-D0F6-1742-81E0-2B9B4F8A082C}"/>
                  </a:ext>
                </a:extLst>
              </p:cNvPr>
              <p:cNvSpPr>
                <a:spLocks noChangeAspect="1"/>
              </p:cNvSpPr>
              <p:nvPr/>
            </p:nvSpPr>
            <p:spPr>
              <a:xfrm rot="5400000">
                <a:off x="3301096" y="4170524"/>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rapezoid 7">
                <a:extLst>
                  <a:ext uri="{FF2B5EF4-FFF2-40B4-BE49-F238E27FC236}">
                    <a16:creationId xmlns:a16="http://schemas.microsoft.com/office/drawing/2014/main" id="{CB08CB4A-0C58-BB43-9186-C7D34092FFC7}"/>
                  </a:ext>
                </a:extLst>
              </p:cNvPr>
              <p:cNvSpPr>
                <a:spLocks noChangeAspect="1"/>
              </p:cNvSpPr>
              <p:nvPr/>
            </p:nvSpPr>
            <p:spPr>
              <a:xfrm rot="16200000">
                <a:off x="6122902" y="4170523"/>
                <a:ext cx="1829887"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3B66F32-A318-9F48-9B90-D1B3AB0A31D3}"/>
                  </a:ext>
                </a:extLst>
              </p:cNvPr>
              <p:cNvSpPr txBox="1"/>
              <p:nvPr/>
            </p:nvSpPr>
            <p:spPr>
              <a:xfrm>
                <a:off x="5448779" y="4689934"/>
                <a:ext cx="377026" cy="523219"/>
              </a:xfrm>
              <a:prstGeom prst="rect">
                <a:avLst/>
              </a:prstGeom>
              <a:noFill/>
            </p:spPr>
            <p:txBody>
              <a:bodyPr wrap="square" rtlCol="0">
                <a:spAutoFit/>
              </a:bodyPr>
              <a:lstStyle/>
              <a:p>
                <a:pPr algn="ctr"/>
                <a:r>
                  <a:rPr lang="en-US" sz="2800" dirty="0">
                    <a:latin typeface="Cambria Math" charset="0"/>
                    <a:ea typeface="Cambria Math" charset="0"/>
                    <a:cs typeface="Cambria Math" charset="0"/>
                  </a:rPr>
                  <a:t>Z</a:t>
                </a:r>
              </a:p>
            </p:txBody>
          </p:sp>
          <p:sp>
            <p:nvSpPr>
              <p:cNvPr id="10" name="TextBox 9">
                <a:extLst>
                  <a:ext uri="{FF2B5EF4-FFF2-40B4-BE49-F238E27FC236}">
                    <a16:creationId xmlns:a16="http://schemas.microsoft.com/office/drawing/2014/main" id="{FF43FAA8-D22F-2744-9E62-78AB1EB74536}"/>
                  </a:ext>
                </a:extLst>
              </p:cNvPr>
              <p:cNvSpPr txBox="1"/>
              <p:nvPr/>
            </p:nvSpPr>
            <p:spPr>
              <a:xfrm>
                <a:off x="3596222" y="6272136"/>
                <a:ext cx="1229825" cy="388435"/>
              </a:xfrm>
              <a:prstGeom prst="rect">
                <a:avLst/>
              </a:prstGeom>
              <a:noFill/>
            </p:spPr>
            <p:txBody>
              <a:bodyPr wrap="square" rtlCol="0">
                <a:spAutoFit/>
              </a:bodyPr>
              <a:lstStyle/>
              <a:p>
                <a:r>
                  <a:rPr lang="en-US" sz="900" b="1" dirty="0">
                    <a:solidFill>
                      <a:schemeClr val="tx1">
                        <a:lumMod val="75000"/>
                        <a:lumOff val="25000"/>
                      </a:schemeClr>
                    </a:solidFill>
                    <a:latin typeface="Karla" charset="0"/>
                    <a:ea typeface="Karla" charset="0"/>
                    <a:cs typeface="Karla" charset="0"/>
                  </a:rPr>
                  <a:t>ENCODER</a:t>
                </a:r>
              </a:p>
            </p:txBody>
          </p:sp>
          <p:sp>
            <p:nvSpPr>
              <p:cNvPr id="11" name="TextBox 10">
                <a:extLst>
                  <a:ext uri="{FF2B5EF4-FFF2-40B4-BE49-F238E27FC236}">
                    <a16:creationId xmlns:a16="http://schemas.microsoft.com/office/drawing/2014/main" id="{5420E201-5302-6B49-B58E-9D3A6C6C965F}"/>
                  </a:ext>
                </a:extLst>
              </p:cNvPr>
              <p:cNvSpPr txBox="1"/>
              <p:nvPr/>
            </p:nvSpPr>
            <p:spPr>
              <a:xfrm>
                <a:off x="6392566" y="6179042"/>
                <a:ext cx="1223412" cy="388435"/>
              </a:xfrm>
              <a:prstGeom prst="rect">
                <a:avLst/>
              </a:prstGeom>
              <a:noFill/>
            </p:spPr>
            <p:txBody>
              <a:bodyPr wrap="square" rtlCol="0">
                <a:spAutoFit/>
              </a:bodyPr>
              <a:lstStyle/>
              <a:p>
                <a:r>
                  <a:rPr lang="en-US" sz="900" b="1" dirty="0">
                    <a:solidFill>
                      <a:schemeClr val="tx1">
                        <a:lumMod val="75000"/>
                        <a:lumOff val="25000"/>
                      </a:schemeClr>
                    </a:solidFill>
                    <a:latin typeface="Karla" charset="0"/>
                    <a:ea typeface="Karla" charset="0"/>
                    <a:cs typeface="Karla" charset="0"/>
                  </a:rPr>
                  <a:t>DECODER</a:t>
                </a:r>
              </a:p>
            </p:txBody>
          </p:sp>
          <p:pic>
            <p:nvPicPr>
              <p:cNvPr id="12" name="Picture 11">
                <a:extLst>
                  <a:ext uri="{FF2B5EF4-FFF2-40B4-BE49-F238E27FC236}">
                    <a16:creationId xmlns:a16="http://schemas.microsoft.com/office/drawing/2014/main" id="{449A7C3E-FF9D-4C49-9BAB-AEC04FDDDF31}"/>
                  </a:ext>
                </a:extLst>
              </p:cNvPr>
              <p:cNvPicPr>
                <a:picLocks noChangeAspect="1"/>
              </p:cNvPicPr>
              <p:nvPr/>
            </p:nvPicPr>
            <p:blipFill>
              <a:blip r:embed="rId3"/>
              <a:stretch>
                <a:fillRect/>
              </a:stretch>
            </p:blipFill>
            <p:spPr>
              <a:xfrm>
                <a:off x="8319886" y="3950631"/>
                <a:ext cx="2168814" cy="2268582"/>
              </a:xfrm>
              <a:prstGeom prst="rect">
                <a:avLst/>
              </a:prstGeom>
            </p:spPr>
          </p:pic>
        </p:grpSp>
        <p:sp>
          <p:nvSpPr>
            <p:cNvPr id="16" name="TextBox 15">
              <a:extLst>
                <a:ext uri="{FF2B5EF4-FFF2-40B4-BE49-F238E27FC236}">
                  <a16:creationId xmlns:a16="http://schemas.microsoft.com/office/drawing/2014/main" id="{AA11D219-DF4B-654E-9B62-9E4E4353B1B8}"/>
                </a:ext>
              </a:extLst>
            </p:cNvPr>
            <p:cNvSpPr txBox="1"/>
            <p:nvPr/>
          </p:nvSpPr>
          <p:spPr>
            <a:xfrm>
              <a:off x="1830217" y="3972386"/>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B0013BA-BF82-FC46-824E-41B1AB3FD482}"/>
                    </a:ext>
                  </a:extLst>
                </p:cNvPr>
                <p:cNvSpPr txBox="1"/>
                <p:nvPr/>
              </p:nvSpPr>
              <p:spPr>
                <a:xfrm>
                  <a:off x="6418751" y="3972386"/>
                  <a:ext cx="60548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ea typeface="Cambria Math" charset="0"/>
                                <a:cs typeface="Cambria Math" charset="0"/>
                              </a:rPr>
                            </m:ctrlPr>
                          </m:accPr>
                          <m:e>
                            <m:r>
                              <a:rPr lang="en-US" sz="2400" b="0" i="1" smtClean="0">
                                <a:latin typeface="Cambria Math" charset="0"/>
                                <a:ea typeface="Cambria Math" charset="0"/>
                                <a:cs typeface="Cambria Math" charset="0"/>
                              </a:rPr>
                              <m:t>𝑥</m:t>
                            </m:r>
                          </m:e>
                        </m:acc>
                      </m:oMath>
                    </m:oMathPara>
                  </a14:m>
                  <a:endParaRPr lang="en-US" i="1" dirty="0">
                    <a:latin typeface="Cambria Math" charset="0"/>
                    <a:ea typeface="Cambria Math" charset="0"/>
                    <a:cs typeface="Cambria Math" charset="0"/>
                  </a:endParaRPr>
                </a:p>
              </p:txBody>
            </p:sp>
          </mc:Choice>
          <mc:Fallback xmlns="">
            <p:sp>
              <p:nvSpPr>
                <p:cNvPr id="17" name="TextBox 16">
                  <a:extLst>
                    <a:ext uri="{FF2B5EF4-FFF2-40B4-BE49-F238E27FC236}">
                      <a16:creationId xmlns:a16="http://schemas.microsoft.com/office/drawing/2014/main" id="{3B0013BA-BF82-FC46-824E-41B1AB3FD482}"/>
                    </a:ext>
                  </a:extLst>
                </p:cNvPr>
                <p:cNvSpPr txBox="1">
                  <a:spLocks noRot="1" noChangeAspect="1" noMove="1" noResize="1" noEditPoints="1" noAdjustHandles="1" noChangeArrowheads="1" noChangeShapeType="1" noTextEdit="1"/>
                </p:cNvSpPr>
                <p:nvPr/>
              </p:nvSpPr>
              <p:spPr>
                <a:xfrm>
                  <a:off x="6418751" y="3972386"/>
                  <a:ext cx="605483" cy="461665"/>
                </a:xfrm>
                <a:prstGeom prst="rect">
                  <a:avLst/>
                </a:prstGeom>
                <a:blipFill>
                  <a:blip r:embed="rId4"/>
                  <a:stretch>
                    <a:fillRect t="-5556"/>
                  </a:stretch>
                </a:blipFill>
              </p:spPr>
              <p:txBody>
                <a:bodyPr/>
                <a:lstStyle/>
                <a:p>
                  <a:r>
                    <a:rPr lang="en-US">
                      <a:noFill/>
                    </a:rPr>
                    <a:t> </a:t>
                  </a:r>
                </a:p>
              </p:txBody>
            </p:sp>
          </mc:Fallback>
        </mc:AlternateContent>
      </p:grpSp>
    </p:spTree>
    <p:extLst>
      <p:ext uri="{BB962C8B-B14F-4D97-AF65-F5344CB8AC3E}">
        <p14:creationId xmlns:p14="http://schemas.microsoft.com/office/powerpoint/2010/main" val="796065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are autoencoders?</a:t>
            </a:r>
          </a:p>
        </p:txBody>
      </p:sp>
      <p:sp>
        <p:nvSpPr>
          <p:cNvPr id="3" name="Content Placeholder 2"/>
          <p:cNvSpPr>
            <a:spLocks noGrp="1"/>
          </p:cNvSpPr>
          <p:nvPr>
            <p:ph idx="1"/>
          </p:nvPr>
        </p:nvSpPr>
        <p:spPr>
          <a:xfrm>
            <a:off x="795255" y="983807"/>
            <a:ext cx="10327008" cy="2111143"/>
          </a:xfrm>
        </p:spPr>
        <p:txBody>
          <a:bodyPr/>
          <a:lstStyle/>
          <a:p>
            <a:pPr marL="457200" indent="-457200">
              <a:buFont typeface="Arial" charset="0"/>
              <a:buChar char="•"/>
            </a:pPr>
            <a:r>
              <a:rPr lang="en-US" dirty="0"/>
              <a:t>A particular kind of learning architecture </a:t>
            </a:r>
          </a:p>
          <a:p>
            <a:pPr marL="457200" indent="-457200">
              <a:buFont typeface="Arial" charset="0"/>
              <a:buChar char="•"/>
            </a:pPr>
            <a:r>
              <a:rPr lang="en-US" dirty="0"/>
              <a:t>A mechanism of compressing inputs into a form that can later be decompressed similar to the way MP3 compresses audio and JPG compresses images</a:t>
            </a:r>
          </a:p>
          <a:p>
            <a:pPr marL="457200" indent="-457200">
              <a:buFont typeface="Arial" charset="0"/>
              <a:buChar char="•"/>
            </a:pPr>
            <a:r>
              <a:rPr lang="en-US" dirty="0"/>
              <a:t>Autoencoders are more general than either MP3 or JPG</a:t>
            </a:r>
          </a:p>
          <a:p>
            <a:pPr marL="457200" indent="-457200">
              <a:buFont typeface="Arial" charset="0"/>
              <a:buChar char="•"/>
            </a:pPr>
            <a:r>
              <a:rPr lang="en-US" dirty="0"/>
              <a:t>They are usually used to </a:t>
            </a:r>
            <a:r>
              <a:rPr lang="mr-IN" dirty="0"/>
              <a:t>…</a:t>
            </a:r>
            <a:endParaRPr lang="en-US" dirty="0"/>
          </a:p>
          <a:p>
            <a:pPr marL="1200120" lvl="1" indent="-457200">
              <a:buFont typeface="Arial" charset="0"/>
              <a:buChar char="•"/>
            </a:pPr>
            <a:r>
              <a:rPr lang="en-US" dirty="0"/>
              <a:t>reduce data dimensionality or find a more general representation for many tasks</a:t>
            </a:r>
          </a:p>
          <a:p>
            <a:pPr marL="1200120" lvl="1" indent="-457200">
              <a:buFont typeface="Arial" charset="0"/>
              <a:buChar char="•"/>
            </a:pPr>
            <a:r>
              <a:rPr lang="en-US" dirty="0"/>
              <a:t>blend inputs from one input to another</a:t>
            </a:r>
          </a:p>
          <a:p>
            <a:pPr marL="1200120" lvl="1" indent="-457200">
              <a:buFont typeface="Arial" charset="0"/>
              <a:buChar char="•"/>
            </a:pPr>
            <a:r>
              <a:rPr lang="en-US" dirty="0" err="1"/>
              <a:t>denoising</a:t>
            </a:r>
            <a:r>
              <a:rPr lang="en-US" dirty="0"/>
              <a:t>, infilling</a:t>
            </a:r>
          </a:p>
          <a:p>
            <a:pPr marL="1200120" lvl="1" indent="-457200">
              <a:buFont typeface="Arial" charset="0"/>
              <a:buChar char="•"/>
            </a:pPr>
            <a:r>
              <a:rPr lang="mr-IN" dirty="0"/>
              <a:t>…</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21</a:t>
            </a:fld>
            <a:endParaRPr lang="en-US"/>
          </a:p>
        </p:txBody>
      </p:sp>
    </p:spTree>
    <p:extLst>
      <p:ext uri="{BB962C8B-B14F-4D97-AF65-F5344CB8AC3E}">
        <p14:creationId xmlns:p14="http://schemas.microsoft.com/office/powerpoint/2010/main" val="26609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MP3 and JPG Image Compression</a:t>
            </a:r>
          </a:p>
        </p:txBody>
      </p:sp>
      <p:sp>
        <p:nvSpPr>
          <p:cNvPr id="3" name="Content Placeholder 2"/>
          <p:cNvSpPr>
            <a:spLocks noGrp="1"/>
          </p:cNvSpPr>
          <p:nvPr>
            <p:ph idx="1"/>
          </p:nvPr>
        </p:nvSpPr>
        <p:spPr>
          <a:xfrm>
            <a:off x="494219" y="5471055"/>
            <a:ext cx="11177828" cy="428997"/>
          </a:xfrm>
        </p:spPr>
        <p:txBody>
          <a:bodyPr/>
          <a:lstStyle/>
          <a:p>
            <a:r>
              <a:rPr lang="en-US"/>
              <a:t>Original image 256x256=262,000, MP3=37,000, and JPG=26,000</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22</a:t>
            </a:fld>
            <a:endParaRPr lang="en-US"/>
          </a:p>
        </p:txBody>
      </p:sp>
      <p:pic>
        <p:nvPicPr>
          <p:cNvPr id="5" name="Picture 4"/>
          <p:cNvPicPr>
            <a:picLocks noChangeAspect="1"/>
          </p:cNvPicPr>
          <p:nvPr/>
        </p:nvPicPr>
        <p:blipFill>
          <a:blip r:embed="rId3"/>
          <a:stretch>
            <a:fillRect/>
          </a:stretch>
        </p:blipFill>
        <p:spPr>
          <a:xfrm>
            <a:off x="0" y="988193"/>
            <a:ext cx="12192000" cy="3644490"/>
          </a:xfrm>
          <a:prstGeom prst="rect">
            <a:avLst/>
          </a:prstGeom>
        </p:spPr>
      </p:pic>
      <p:sp>
        <p:nvSpPr>
          <p:cNvPr id="6" name="TextBox 5"/>
          <p:cNvSpPr txBox="1"/>
          <p:nvPr/>
        </p:nvSpPr>
        <p:spPr>
          <a:xfrm>
            <a:off x="1016000" y="4793966"/>
            <a:ext cx="1271502" cy="461665"/>
          </a:xfrm>
          <a:prstGeom prst="rect">
            <a:avLst/>
          </a:prstGeom>
          <a:noFill/>
        </p:spPr>
        <p:txBody>
          <a:bodyPr wrap="none" rtlCol="0">
            <a:spAutoFit/>
          </a:bodyPr>
          <a:lstStyle/>
          <a:p>
            <a:r>
              <a:rPr lang="en-US" sz="2400">
                <a:latin typeface="Karla" charset="0"/>
                <a:ea typeface="Karla" charset="0"/>
                <a:cs typeface="Karla" charset="0"/>
              </a:rPr>
              <a:t>original</a:t>
            </a:r>
          </a:p>
        </p:txBody>
      </p:sp>
      <p:sp>
        <p:nvSpPr>
          <p:cNvPr id="7" name="TextBox 6"/>
          <p:cNvSpPr txBox="1"/>
          <p:nvPr/>
        </p:nvSpPr>
        <p:spPr>
          <a:xfrm>
            <a:off x="5697493" y="4830847"/>
            <a:ext cx="797013" cy="461665"/>
          </a:xfrm>
          <a:prstGeom prst="rect">
            <a:avLst/>
          </a:prstGeom>
          <a:noFill/>
        </p:spPr>
        <p:txBody>
          <a:bodyPr wrap="none" rtlCol="0">
            <a:spAutoFit/>
          </a:bodyPr>
          <a:lstStyle/>
          <a:p>
            <a:r>
              <a:rPr lang="en-US" sz="2400">
                <a:latin typeface="Karla" charset="0"/>
                <a:ea typeface="Karla" charset="0"/>
                <a:cs typeface="Karla" charset="0"/>
              </a:rPr>
              <a:t>MP3</a:t>
            </a:r>
          </a:p>
        </p:txBody>
      </p:sp>
      <p:sp>
        <p:nvSpPr>
          <p:cNvPr id="8" name="TextBox 7"/>
          <p:cNvSpPr txBox="1"/>
          <p:nvPr/>
        </p:nvSpPr>
        <p:spPr>
          <a:xfrm>
            <a:off x="9972803" y="4848107"/>
            <a:ext cx="678391" cy="461665"/>
          </a:xfrm>
          <a:prstGeom prst="rect">
            <a:avLst/>
          </a:prstGeom>
          <a:noFill/>
        </p:spPr>
        <p:txBody>
          <a:bodyPr wrap="none" rtlCol="0">
            <a:spAutoFit/>
          </a:bodyPr>
          <a:lstStyle/>
          <a:p>
            <a:r>
              <a:rPr lang="en-US" sz="2400">
                <a:latin typeface="Karla" charset="0"/>
                <a:ea typeface="Karla" charset="0"/>
                <a:cs typeface="Karla" charset="0"/>
              </a:rPr>
              <a:t>JPG</a:t>
            </a:r>
          </a:p>
        </p:txBody>
      </p:sp>
      <p:sp>
        <p:nvSpPr>
          <p:cNvPr id="9" name="Slide Number Placeholder 3"/>
          <p:cNvSpPr txBox="1">
            <a:spLocks/>
          </p:cNvSpPr>
          <p:nvPr/>
        </p:nvSpPr>
        <p:spPr>
          <a:xfrm>
            <a:off x="701445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236371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lstStyle/>
          <a:p>
            <a:r>
              <a:rPr lang="en-US" dirty="0"/>
              <a:t>MP3 and JPG Image Compression(</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1686" y="2383873"/>
            <a:ext cx="10218693" cy="2121866"/>
          </a:xfrm>
        </p:spPr>
      </p:pic>
      <p:sp>
        <p:nvSpPr>
          <p:cNvPr id="4" name="Slide Number Placeholder 3"/>
          <p:cNvSpPr>
            <a:spLocks noGrp="1"/>
          </p:cNvSpPr>
          <p:nvPr>
            <p:ph type="sldNum" sz="quarter" idx="12"/>
          </p:nvPr>
        </p:nvSpPr>
        <p:spPr/>
        <p:txBody>
          <a:bodyPr/>
          <a:lstStyle/>
          <a:p>
            <a:fld id="{81B7CCDB-6D39-0547-B7B3-C80E39D6513A}" type="slidenum">
              <a:rPr lang="en-US" smtClean="0"/>
              <a:pPr/>
              <a:t>23</a:t>
            </a:fld>
            <a:endParaRPr lang="en-US"/>
          </a:p>
        </p:txBody>
      </p:sp>
      <p:sp>
        <p:nvSpPr>
          <p:cNvPr id="6" name="TextBox 5"/>
          <p:cNvSpPr txBox="1"/>
          <p:nvPr/>
        </p:nvSpPr>
        <p:spPr>
          <a:xfrm>
            <a:off x="1173162" y="4919134"/>
            <a:ext cx="1271502" cy="461665"/>
          </a:xfrm>
          <a:prstGeom prst="rect">
            <a:avLst/>
          </a:prstGeom>
          <a:noFill/>
        </p:spPr>
        <p:txBody>
          <a:bodyPr wrap="none" rtlCol="0">
            <a:spAutoFit/>
          </a:bodyPr>
          <a:lstStyle/>
          <a:p>
            <a:r>
              <a:rPr lang="en-US" sz="2400">
                <a:latin typeface="Karla" charset="0"/>
                <a:ea typeface="Karla" charset="0"/>
                <a:cs typeface="Karla" charset="0"/>
              </a:rPr>
              <a:t>original</a:t>
            </a:r>
          </a:p>
        </p:txBody>
      </p:sp>
      <p:sp>
        <p:nvSpPr>
          <p:cNvPr id="7" name="TextBox 6"/>
          <p:cNvSpPr txBox="1"/>
          <p:nvPr/>
        </p:nvSpPr>
        <p:spPr>
          <a:xfrm>
            <a:off x="5854655" y="4956015"/>
            <a:ext cx="797013" cy="461665"/>
          </a:xfrm>
          <a:prstGeom prst="rect">
            <a:avLst/>
          </a:prstGeom>
          <a:noFill/>
        </p:spPr>
        <p:txBody>
          <a:bodyPr wrap="none" rtlCol="0">
            <a:spAutoFit/>
          </a:bodyPr>
          <a:lstStyle/>
          <a:p>
            <a:r>
              <a:rPr lang="en-US" sz="2400">
                <a:latin typeface="Karla" charset="0"/>
                <a:ea typeface="Karla" charset="0"/>
                <a:cs typeface="Karla" charset="0"/>
              </a:rPr>
              <a:t>MP3</a:t>
            </a:r>
          </a:p>
        </p:txBody>
      </p:sp>
      <p:sp>
        <p:nvSpPr>
          <p:cNvPr id="8" name="TextBox 7"/>
          <p:cNvSpPr txBox="1"/>
          <p:nvPr/>
        </p:nvSpPr>
        <p:spPr>
          <a:xfrm>
            <a:off x="10129965" y="4973275"/>
            <a:ext cx="678391" cy="461665"/>
          </a:xfrm>
          <a:prstGeom prst="rect">
            <a:avLst/>
          </a:prstGeom>
          <a:noFill/>
        </p:spPr>
        <p:txBody>
          <a:bodyPr wrap="none" rtlCol="0">
            <a:spAutoFit/>
          </a:bodyPr>
          <a:lstStyle/>
          <a:p>
            <a:r>
              <a:rPr lang="en-US" sz="2400">
                <a:latin typeface="Karla" charset="0"/>
                <a:ea typeface="Karla" charset="0"/>
                <a:cs typeface="Karla" charset="0"/>
              </a:rPr>
              <a:t>JPG</a:t>
            </a:r>
          </a:p>
        </p:txBody>
      </p:sp>
      <p:sp>
        <p:nvSpPr>
          <p:cNvPr id="9" name="Slide Number Placeholder 3"/>
          <p:cNvSpPr txBox="1">
            <a:spLocks/>
          </p:cNvSpPr>
          <p:nvPr/>
        </p:nvSpPr>
        <p:spPr>
          <a:xfrm>
            <a:off x="6788734"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965967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simplest autoencoder	</a:t>
            </a:r>
          </a:p>
        </p:txBody>
      </p:sp>
      <p:sp>
        <p:nvSpPr>
          <p:cNvPr id="16" name="Content Placeholder 15"/>
          <p:cNvSpPr>
            <a:spLocks noGrp="1"/>
          </p:cNvSpPr>
          <p:nvPr>
            <p:ph idx="1"/>
          </p:nvPr>
        </p:nvSpPr>
        <p:spPr/>
        <p:txBody>
          <a:bodyPr/>
          <a:lstStyle/>
          <a:p>
            <a:r>
              <a:rPr lang="en-US" b="1" dirty="0"/>
              <a:t>Encode</a:t>
            </a:r>
            <a:r>
              <a:rPr lang="en-US" dirty="0"/>
              <a:t> with a simple fully connected network (FCN)</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24</a:t>
            </a:fld>
            <a:endParaRPr lang="en-US"/>
          </a:p>
        </p:txBody>
      </p:sp>
      <p:sp>
        <p:nvSpPr>
          <p:cNvPr id="6" name="TextBox 5"/>
          <p:cNvSpPr txBox="1"/>
          <p:nvPr/>
        </p:nvSpPr>
        <p:spPr>
          <a:xfrm>
            <a:off x="5392692" y="1893349"/>
            <a:ext cx="2440867" cy="369332"/>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FCN with 20 neurons</a:t>
            </a:r>
          </a:p>
        </p:txBody>
      </p:sp>
      <p:sp>
        <p:nvSpPr>
          <p:cNvPr id="14" name="TextBox 13"/>
          <p:cNvSpPr txBox="1"/>
          <p:nvPr/>
        </p:nvSpPr>
        <p:spPr>
          <a:xfrm>
            <a:off x="8584813" y="3410845"/>
            <a:ext cx="1470274" cy="369332"/>
          </a:xfrm>
          <a:prstGeom prst="rect">
            <a:avLst/>
          </a:prstGeom>
          <a:noFill/>
        </p:spPr>
        <p:txBody>
          <a:bodyPr wrap="none" rtlCol="0">
            <a:spAutoFit/>
          </a:bodyPr>
          <a:lstStyle/>
          <a:p>
            <a:r>
              <a:rPr lang="en-US">
                <a:latin typeface="Karla" charset="0"/>
                <a:ea typeface="Karla" charset="0"/>
                <a:cs typeface="Karla" charset="0"/>
              </a:rPr>
              <a:t>20 numbers</a:t>
            </a:r>
          </a:p>
        </p:txBody>
      </p:sp>
      <p:sp>
        <p:nvSpPr>
          <p:cNvPr id="10" name="TextBox 9"/>
          <p:cNvSpPr txBox="1"/>
          <p:nvPr/>
        </p:nvSpPr>
        <p:spPr>
          <a:xfrm>
            <a:off x="857521" y="1892564"/>
            <a:ext cx="1769566" cy="369331"/>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Image 100x100</a:t>
            </a:r>
          </a:p>
        </p:txBody>
      </p:sp>
      <p:pic>
        <p:nvPicPr>
          <p:cNvPr id="17" name="Picture 1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807839" y="2873083"/>
            <a:ext cx="2194039" cy="2355035"/>
          </a:xfrm>
          <a:prstGeom prst="rect">
            <a:avLst/>
          </a:prstGeom>
        </p:spPr>
      </p:pic>
      <p:sp>
        <p:nvSpPr>
          <p:cNvPr id="5" name="Rectangle 4"/>
          <p:cNvSpPr/>
          <p:nvPr/>
        </p:nvSpPr>
        <p:spPr>
          <a:xfrm>
            <a:off x="3509226" y="2338016"/>
            <a:ext cx="314325" cy="3449866"/>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a:spLocks noChangeAspect="1"/>
          </p:cNvSpPr>
          <p:nvPr/>
        </p:nvSpPr>
        <p:spPr>
          <a:xfrm>
            <a:off x="3552088" y="269394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a:spLocks noChangeAspect="1"/>
          </p:cNvSpPr>
          <p:nvPr/>
        </p:nvSpPr>
        <p:spPr>
          <a:xfrm>
            <a:off x="3547732" y="2389144"/>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a:spLocks noChangeAspect="1"/>
          </p:cNvSpPr>
          <p:nvPr/>
        </p:nvSpPr>
        <p:spPr>
          <a:xfrm>
            <a:off x="3547732" y="2990042"/>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a:spLocks noChangeAspect="1"/>
          </p:cNvSpPr>
          <p:nvPr/>
        </p:nvSpPr>
        <p:spPr>
          <a:xfrm>
            <a:off x="3547732" y="3603996"/>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3556439" y="329919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a:spLocks noChangeAspect="1"/>
          </p:cNvSpPr>
          <p:nvPr/>
        </p:nvSpPr>
        <p:spPr>
          <a:xfrm>
            <a:off x="3556439" y="390008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3556439" y="4514042"/>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3552083" y="4209237"/>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a:off x="3552083" y="4810135"/>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rot="5400000">
            <a:off x="3488910" y="5441685"/>
            <a:ext cx="486975" cy="369332"/>
          </a:xfrm>
          <a:prstGeom prst="rect">
            <a:avLst/>
          </a:prstGeom>
          <a:noFill/>
        </p:spPr>
        <p:txBody>
          <a:bodyPr wrap="square" rtlCol="0">
            <a:spAutoFit/>
          </a:bodyPr>
          <a:lstStyle/>
          <a:p>
            <a:r>
              <a:rPr lang="mr-IN" dirty="0"/>
              <a:t>…</a:t>
            </a:r>
            <a:endParaRPr lang="en-US" dirty="0"/>
          </a:p>
        </p:txBody>
      </p:sp>
      <p:sp>
        <p:nvSpPr>
          <p:cNvPr id="29" name="Oval 28"/>
          <p:cNvSpPr>
            <a:spLocks noChangeAspect="1"/>
          </p:cNvSpPr>
          <p:nvPr/>
        </p:nvSpPr>
        <p:spPr>
          <a:xfrm>
            <a:off x="3547727" y="511929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2830596" y="1891097"/>
            <a:ext cx="2405863" cy="369332"/>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Flatten Image 10,000</a:t>
            </a:r>
          </a:p>
        </p:txBody>
      </p:sp>
      <p:cxnSp>
        <p:nvCxnSpPr>
          <p:cNvPr id="31" name="Straight Arrow Connector 30"/>
          <p:cNvCxnSpPr/>
          <p:nvPr/>
        </p:nvCxnSpPr>
        <p:spPr>
          <a:xfrm flipV="1">
            <a:off x="3047664" y="2617354"/>
            <a:ext cx="414343" cy="1370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3047664" y="4165600"/>
            <a:ext cx="368049" cy="13387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54" name="Group 53"/>
          <p:cNvGrpSpPr/>
          <p:nvPr/>
        </p:nvGrpSpPr>
        <p:grpSpPr>
          <a:xfrm>
            <a:off x="6007472" y="2721470"/>
            <a:ext cx="370821" cy="2588248"/>
            <a:chOff x="5308357" y="2290661"/>
            <a:chExt cx="370821" cy="2588248"/>
          </a:xfrm>
        </p:grpSpPr>
        <p:sp>
          <p:nvSpPr>
            <p:cNvPr id="39" name="Rectangle 38"/>
            <p:cNvSpPr/>
            <p:nvPr/>
          </p:nvSpPr>
          <p:spPr>
            <a:xfrm>
              <a:off x="5364853" y="2290661"/>
              <a:ext cx="314325" cy="258824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45"/>
            <p:cNvGrpSpPr/>
            <p:nvPr/>
          </p:nvGrpSpPr>
          <p:grpSpPr>
            <a:xfrm>
              <a:off x="5412310" y="2432689"/>
              <a:ext cx="237307" cy="1741956"/>
              <a:chOff x="3700132" y="2541544"/>
              <a:chExt cx="237307" cy="1741956"/>
            </a:xfrm>
          </p:grpSpPr>
          <p:sp>
            <p:nvSpPr>
              <p:cNvPr id="40" name="Oval 39"/>
              <p:cNvSpPr>
                <a:spLocks noChangeAspect="1"/>
              </p:cNvSpPr>
              <p:nvPr/>
            </p:nvSpPr>
            <p:spPr>
              <a:xfrm>
                <a:off x="3704488" y="284634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a:off x="3700132" y="2541544"/>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a:spLocks noChangeAspect="1"/>
              </p:cNvSpPr>
              <p:nvPr/>
            </p:nvSpPr>
            <p:spPr>
              <a:xfrm>
                <a:off x="3700132" y="3142442"/>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a:spLocks noChangeAspect="1"/>
              </p:cNvSpPr>
              <p:nvPr/>
            </p:nvSpPr>
            <p:spPr>
              <a:xfrm>
                <a:off x="3700132" y="3756396"/>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3708839" y="345159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a:spLocks noChangeAspect="1"/>
              </p:cNvSpPr>
              <p:nvPr/>
            </p:nvSpPr>
            <p:spPr>
              <a:xfrm>
                <a:off x="3708839" y="405248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3" name="TextBox 52"/>
            <p:cNvSpPr txBox="1"/>
            <p:nvPr/>
          </p:nvSpPr>
          <p:spPr>
            <a:xfrm rot="5400000" flipV="1">
              <a:off x="5234057" y="4324911"/>
              <a:ext cx="517932" cy="369332"/>
            </a:xfrm>
            <a:prstGeom prst="rect">
              <a:avLst/>
            </a:prstGeom>
            <a:noFill/>
          </p:spPr>
          <p:txBody>
            <a:bodyPr wrap="square" rtlCol="0">
              <a:spAutoFit/>
            </a:bodyPr>
            <a:lstStyle/>
            <a:p>
              <a:r>
                <a:rPr lang="mr-IN" dirty="0"/>
                <a:t>…</a:t>
              </a:r>
              <a:endParaRPr lang="en-US" dirty="0"/>
            </a:p>
          </p:txBody>
        </p:sp>
      </p:grpSp>
      <p:cxnSp>
        <p:nvCxnSpPr>
          <p:cNvPr id="92" name="Straight Arrow Connector 91"/>
          <p:cNvCxnSpPr/>
          <p:nvPr/>
        </p:nvCxnSpPr>
        <p:spPr>
          <a:xfrm>
            <a:off x="3917064" y="2620155"/>
            <a:ext cx="2035503" cy="3389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a:off x="3943727" y="2617354"/>
            <a:ext cx="1933673" cy="2423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V="1">
            <a:off x="3979331" y="2931789"/>
            <a:ext cx="1973236" cy="968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4016455" y="3913879"/>
            <a:ext cx="1936112" cy="1205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V="1">
            <a:off x="4035017" y="3053354"/>
            <a:ext cx="1850201" cy="25729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flipV="1">
            <a:off x="4033528" y="5119291"/>
            <a:ext cx="1870252" cy="5070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14" name="Group 113"/>
          <p:cNvGrpSpPr/>
          <p:nvPr/>
        </p:nvGrpSpPr>
        <p:grpSpPr>
          <a:xfrm>
            <a:off x="7186860" y="3056013"/>
            <a:ext cx="1020550" cy="1919161"/>
            <a:chOff x="5996917" y="3037942"/>
            <a:chExt cx="1020550" cy="1919161"/>
          </a:xfrm>
        </p:grpSpPr>
        <p:cxnSp>
          <p:nvCxnSpPr>
            <p:cNvPr id="13" name="Straight Arrow Connector 12"/>
            <p:cNvCxnSpPr/>
            <p:nvPr/>
          </p:nvCxnSpPr>
          <p:spPr>
            <a:xfrm>
              <a:off x="5996918" y="3037942"/>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5996917" y="32991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5996919" y="355716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a:off x="6017341" y="3821939"/>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a:off x="6017340" y="4083188"/>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6017342" y="4341158"/>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rot="5400000" flipV="1">
              <a:off x="5941549" y="4228338"/>
              <a:ext cx="934311" cy="523220"/>
            </a:xfrm>
            <a:prstGeom prst="rect">
              <a:avLst/>
            </a:prstGeom>
            <a:noFill/>
          </p:spPr>
          <p:txBody>
            <a:bodyPr wrap="square" rtlCol="0">
              <a:spAutoFit/>
            </a:bodyPr>
            <a:lstStyle/>
            <a:p>
              <a:r>
                <a:rPr lang="mr-IN" sz="2800" dirty="0"/>
                <a:t>…</a:t>
              </a:r>
              <a:endParaRPr lang="en-US" sz="2800" dirty="0"/>
            </a:p>
          </p:txBody>
        </p:sp>
      </p:grpSp>
      <p:sp>
        <p:nvSpPr>
          <p:cNvPr id="121" name="TextBox 120"/>
          <p:cNvSpPr txBox="1"/>
          <p:nvPr/>
        </p:nvSpPr>
        <p:spPr>
          <a:xfrm>
            <a:off x="4971805" y="5776239"/>
            <a:ext cx="2877711" cy="369332"/>
          </a:xfrm>
          <a:prstGeom prst="rect">
            <a:avLst/>
          </a:prstGeom>
          <a:solidFill>
            <a:schemeClr val="bg1">
              <a:lumMod val="85000"/>
            </a:schemeClr>
          </a:solidFill>
        </p:spPr>
        <p:txBody>
          <a:bodyPr wrap="none" rtlCol="0">
            <a:spAutoFit/>
          </a:bodyPr>
          <a:lstStyle/>
          <a:p>
            <a:r>
              <a:rPr lang="en-US" dirty="0">
                <a:latin typeface="Karla" charset="0"/>
                <a:ea typeface="Karla" charset="0"/>
                <a:cs typeface="Karla" charset="0"/>
              </a:rPr>
              <a:t>Parameters: 10K x 20 + 20</a:t>
            </a:r>
          </a:p>
        </p:txBody>
      </p:sp>
    </p:spTree>
    <p:extLst>
      <p:ext uri="{BB962C8B-B14F-4D97-AF65-F5344CB8AC3E}">
        <p14:creationId xmlns:p14="http://schemas.microsoft.com/office/powerpoint/2010/main" val="843756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simplest autoencoder	</a:t>
            </a:r>
          </a:p>
        </p:txBody>
      </p:sp>
      <p:sp>
        <p:nvSpPr>
          <p:cNvPr id="7" name="Content Placeholder 6"/>
          <p:cNvSpPr>
            <a:spLocks noGrp="1"/>
          </p:cNvSpPr>
          <p:nvPr>
            <p:ph idx="1"/>
          </p:nvPr>
        </p:nvSpPr>
        <p:spPr/>
        <p:txBody>
          <a:bodyPr/>
          <a:lstStyle/>
          <a:p>
            <a:r>
              <a:rPr lang="en-US" dirty="0"/>
              <a:t>Encode and decode together after training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25</a:t>
            </a:fld>
            <a:endParaRPr lang="en-US"/>
          </a:p>
        </p:txBody>
      </p:sp>
      <p:grpSp>
        <p:nvGrpSpPr>
          <p:cNvPr id="5" name="Group 4"/>
          <p:cNvGrpSpPr/>
          <p:nvPr/>
        </p:nvGrpSpPr>
        <p:grpSpPr>
          <a:xfrm>
            <a:off x="833415" y="1913626"/>
            <a:ext cx="7399571" cy="4474311"/>
            <a:chOff x="807839" y="1891097"/>
            <a:chExt cx="7399571" cy="4474311"/>
          </a:xfrm>
        </p:grpSpPr>
        <p:sp>
          <p:nvSpPr>
            <p:cNvPr id="28" name="TextBox 27"/>
            <p:cNvSpPr txBox="1"/>
            <p:nvPr/>
          </p:nvSpPr>
          <p:spPr>
            <a:xfrm>
              <a:off x="5392692" y="1893349"/>
              <a:ext cx="2440867" cy="369332"/>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FCN with 20 neurons</a:t>
              </a:r>
            </a:p>
          </p:txBody>
        </p:sp>
        <p:sp>
          <p:nvSpPr>
            <p:cNvPr id="30" name="TextBox 29"/>
            <p:cNvSpPr txBox="1"/>
            <p:nvPr/>
          </p:nvSpPr>
          <p:spPr>
            <a:xfrm>
              <a:off x="857521" y="1892564"/>
              <a:ext cx="1769566" cy="369331"/>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Image 100x100</a:t>
              </a:r>
            </a:p>
          </p:txBody>
        </p:sp>
        <p:pic>
          <p:nvPicPr>
            <p:cNvPr id="31" name="Picture 30"/>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807839" y="2873083"/>
              <a:ext cx="2194039" cy="2355035"/>
            </a:xfrm>
            <a:prstGeom prst="rect">
              <a:avLst/>
            </a:prstGeom>
          </p:spPr>
        </p:pic>
        <p:sp>
          <p:nvSpPr>
            <p:cNvPr id="32" name="Rectangle 31"/>
            <p:cNvSpPr/>
            <p:nvPr/>
          </p:nvSpPr>
          <p:spPr>
            <a:xfrm>
              <a:off x="3509226" y="2338016"/>
              <a:ext cx="314325" cy="3449866"/>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552088" y="269394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547732" y="2389144"/>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547732" y="2990042"/>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a:spLocks noChangeAspect="1"/>
            </p:cNvSpPr>
            <p:nvPr/>
          </p:nvSpPr>
          <p:spPr>
            <a:xfrm>
              <a:off x="3547732" y="3603996"/>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556439" y="329919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a:spLocks noChangeAspect="1"/>
            </p:cNvSpPr>
            <p:nvPr/>
          </p:nvSpPr>
          <p:spPr>
            <a:xfrm>
              <a:off x="3556439" y="390008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a:spLocks noChangeAspect="1"/>
            </p:cNvSpPr>
            <p:nvPr/>
          </p:nvSpPr>
          <p:spPr>
            <a:xfrm>
              <a:off x="3556439" y="4514042"/>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a:spLocks noChangeAspect="1"/>
            </p:cNvSpPr>
            <p:nvPr/>
          </p:nvSpPr>
          <p:spPr>
            <a:xfrm>
              <a:off x="3552083" y="4209237"/>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a:off x="3552083" y="4810135"/>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rot="5400000">
              <a:off x="3488910" y="5441685"/>
              <a:ext cx="486975" cy="369332"/>
            </a:xfrm>
            <a:prstGeom prst="rect">
              <a:avLst/>
            </a:prstGeom>
            <a:noFill/>
          </p:spPr>
          <p:txBody>
            <a:bodyPr wrap="square" rtlCol="0">
              <a:spAutoFit/>
            </a:bodyPr>
            <a:lstStyle/>
            <a:p>
              <a:r>
                <a:rPr lang="mr-IN" dirty="0"/>
                <a:t>…</a:t>
              </a:r>
              <a:endParaRPr lang="en-US" dirty="0"/>
            </a:p>
          </p:txBody>
        </p:sp>
        <p:sp>
          <p:nvSpPr>
            <p:cNvPr id="43" name="Oval 42"/>
            <p:cNvSpPr>
              <a:spLocks noChangeAspect="1"/>
            </p:cNvSpPr>
            <p:nvPr/>
          </p:nvSpPr>
          <p:spPr>
            <a:xfrm>
              <a:off x="3547727" y="511929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2830596" y="1891097"/>
              <a:ext cx="2405863" cy="369332"/>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Flatten Image 10,000</a:t>
              </a:r>
            </a:p>
          </p:txBody>
        </p:sp>
        <p:cxnSp>
          <p:nvCxnSpPr>
            <p:cNvPr id="45" name="Straight Arrow Connector 44"/>
            <p:cNvCxnSpPr/>
            <p:nvPr/>
          </p:nvCxnSpPr>
          <p:spPr>
            <a:xfrm flipV="1">
              <a:off x="3047664" y="2617354"/>
              <a:ext cx="414343" cy="1370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3047664" y="4165600"/>
              <a:ext cx="368049" cy="13387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6007472" y="2721470"/>
              <a:ext cx="370821" cy="2588248"/>
              <a:chOff x="5308357" y="2290661"/>
              <a:chExt cx="370821" cy="2588248"/>
            </a:xfrm>
          </p:grpSpPr>
          <p:sp>
            <p:nvSpPr>
              <p:cNvPr id="48" name="Rectangle 47"/>
              <p:cNvSpPr/>
              <p:nvPr/>
            </p:nvSpPr>
            <p:spPr>
              <a:xfrm>
                <a:off x="5364853" y="2290661"/>
                <a:ext cx="314325" cy="258824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9" name="Group 48"/>
              <p:cNvGrpSpPr/>
              <p:nvPr/>
            </p:nvGrpSpPr>
            <p:grpSpPr>
              <a:xfrm>
                <a:off x="5412310" y="2432689"/>
                <a:ext cx="237307" cy="1741956"/>
                <a:chOff x="3700132" y="2541544"/>
                <a:chExt cx="237307" cy="1741956"/>
              </a:xfrm>
            </p:grpSpPr>
            <p:sp>
              <p:nvSpPr>
                <p:cNvPr id="51" name="Oval 50"/>
                <p:cNvSpPr>
                  <a:spLocks noChangeAspect="1"/>
                </p:cNvSpPr>
                <p:nvPr/>
              </p:nvSpPr>
              <p:spPr>
                <a:xfrm>
                  <a:off x="3704488" y="284634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a:spLocks noChangeAspect="1"/>
                </p:cNvSpPr>
                <p:nvPr/>
              </p:nvSpPr>
              <p:spPr>
                <a:xfrm>
                  <a:off x="3700132" y="2541544"/>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a:spLocks noChangeAspect="1"/>
                </p:cNvSpPr>
                <p:nvPr/>
              </p:nvSpPr>
              <p:spPr>
                <a:xfrm>
                  <a:off x="3700132" y="3142442"/>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a:spLocks noChangeAspect="1"/>
                </p:cNvSpPr>
                <p:nvPr/>
              </p:nvSpPr>
              <p:spPr>
                <a:xfrm>
                  <a:off x="3700132" y="3756396"/>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a:spLocks noChangeAspect="1"/>
                </p:cNvSpPr>
                <p:nvPr/>
              </p:nvSpPr>
              <p:spPr>
                <a:xfrm>
                  <a:off x="3708839" y="345159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a:spLocks noChangeAspect="1"/>
                </p:cNvSpPr>
                <p:nvPr/>
              </p:nvSpPr>
              <p:spPr>
                <a:xfrm>
                  <a:off x="3708839" y="405248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0" name="TextBox 49"/>
              <p:cNvSpPr txBox="1"/>
              <p:nvPr/>
            </p:nvSpPr>
            <p:spPr>
              <a:xfrm rot="5400000" flipV="1">
                <a:off x="5234057" y="4324911"/>
                <a:ext cx="517932" cy="369332"/>
              </a:xfrm>
              <a:prstGeom prst="rect">
                <a:avLst/>
              </a:prstGeom>
              <a:noFill/>
            </p:spPr>
            <p:txBody>
              <a:bodyPr wrap="square" rtlCol="0">
                <a:spAutoFit/>
              </a:bodyPr>
              <a:lstStyle/>
              <a:p>
                <a:r>
                  <a:rPr lang="mr-IN" dirty="0"/>
                  <a:t>…</a:t>
                </a:r>
                <a:endParaRPr lang="en-US" dirty="0"/>
              </a:p>
            </p:txBody>
          </p:sp>
        </p:grpSp>
        <p:cxnSp>
          <p:nvCxnSpPr>
            <p:cNvPr id="57" name="Straight Arrow Connector 56"/>
            <p:cNvCxnSpPr/>
            <p:nvPr/>
          </p:nvCxnSpPr>
          <p:spPr>
            <a:xfrm>
              <a:off x="3917064" y="2620155"/>
              <a:ext cx="2035503" cy="3389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3943727" y="2617354"/>
              <a:ext cx="1933673" cy="2423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3979331" y="2931789"/>
              <a:ext cx="1973236" cy="968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4016455" y="3913879"/>
              <a:ext cx="1936112" cy="1205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4035017" y="3053354"/>
              <a:ext cx="1850201" cy="25729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4033528" y="5119291"/>
              <a:ext cx="1870252" cy="5070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7186860" y="3056013"/>
              <a:ext cx="1020550" cy="1919161"/>
              <a:chOff x="5996917" y="3037942"/>
              <a:chExt cx="1020550" cy="1919161"/>
            </a:xfrm>
          </p:grpSpPr>
          <p:cxnSp>
            <p:nvCxnSpPr>
              <p:cNvPr id="64" name="Straight Arrow Connector 63"/>
              <p:cNvCxnSpPr/>
              <p:nvPr/>
            </p:nvCxnSpPr>
            <p:spPr>
              <a:xfrm>
                <a:off x="5996918" y="3037942"/>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5996917" y="32991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5996919" y="355716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6017341" y="3821939"/>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6017340" y="4083188"/>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6017342" y="4341158"/>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rot="5400000" flipV="1">
                <a:off x="5941549" y="4228338"/>
                <a:ext cx="934311" cy="523220"/>
              </a:xfrm>
              <a:prstGeom prst="rect">
                <a:avLst/>
              </a:prstGeom>
              <a:noFill/>
            </p:spPr>
            <p:txBody>
              <a:bodyPr wrap="square" rtlCol="0">
                <a:spAutoFit/>
              </a:bodyPr>
              <a:lstStyle/>
              <a:p>
                <a:r>
                  <a:rPr lang="mr-IN" sz="2800" dirty="0"/>
                  <a:t>…</a:t>
                </a:r>
                <a:endParaRPr lang="en-US" sz="2800" dirty="0"/>
              </a:p>
            </p:txBody>
          </p:sp>
        </p:grpSp>
        <p:sp>
          <p:nvSpPr>
            <p:cNvPr id="71" name="TextBox 70"/>
            <p:cNvSpPr txBox="1"/>
            <p:nvPr/>
          </p:nvSpPr>
          <p:spPr>
            <a:xfrm>
              <a:off x="4299379" y="5996076"/>
              <a:ext cx="2877711" cy="369332"/>
            </a:xfrm>
            <a:prstGeom prst="rect">
              <a:avLst/>
            </a:prstGeom>
            <a:solidFill>
              <a:schemeClr val="bg1">
                <a:lumMod val="85000"/>
              </a:schemeClr>
            </a:solidFill>
          </p:spPr>
          <p:txBody>
            <a:bodyPr wrap="none" rtlCol="0">
              <a:spAutoFit/>
            </a:bodyPr>
            <a:lstStyle/>
            <a:p>
              <a:r>
                <a:rPr lang="en-US" dirty="0">
                  <a:latin typeface="Karla" charset="0"/>
                  <a:ea typeface="Karla" charset="0"/>
                  <a:cs typeface="Karla" charset="0"/>
                </a:rPr>
                <a:t>Parameters: 10K x 20 + 20</a:t>
              </a:r>
            </a:p>
          </p:txBody>
        </p:sp>
      </p:grpSp>
      <p:sp>
        <p:nvSpPr>
          <p:cNvPr id="72" name="Rectangle 71"/>
          <p:cNvSpPr/>
          <p:nvPr/>
        </p:nvSpPr>
        <p:spPr>
          <a:xfrm>
            <a:off x="8728367" y="2315930"/>
            <a:ext cx="314325" cy="3449866"/>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8761443" y="2432495"/>
            <a:ext cx="369337" cy="3480694"/>
            <a:chOff x="3725703" y="2564073"/>
            <a:chExt cx="369337" cy="3480694"/>
          </a:xfrm>
        </p:grpSpPr>
        <p:sp>
          <p:nvSpPr>
            <p:cNvPr id="73" name="Oval 72"/>
            <p:cNvSpPr>
              <a:spLocks noChangeAspect="1"/>
            </p:cNvSpPr>
            <p:nvPr/>
          </p:nvSpPr>
          <p:spPr>
            <a:xfrm>
              <a:off x="3730064" y="2868878"/>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a:spLocks noChangeAspect="1"/>
            </p:cNvSpPr>
            <p:nvPr/>
          </p:nvSpPr>
          <p:spPr>
            <a:xfrm>
              <a:off x="3725708" y="2564073"/>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3725708" y="316497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a:spLocks noChangeAspect="1"/>
            </p:cNvSpPr>
            <p:nvPr/>
          </p:nvSpPr>
          <p:spPr>
            <a:xfrm>
              <a:off x="3725708" y="3778925"/>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a:spLocks noChangeAspect="1"/>
            </p:cNvSpPr>
            <p:nvPr/>
          </p:nvSpPr>
          <p:spPr>
            <a:xfrm>
              <a:off x="3734415" y="3474120"/>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a:spLocks noChangeAspect="1"/>
            </p:cNvSpPr>
            <p:nvPr/>
          </p:nvSpPr>
          <p:spPr>
            <a:xfrm>
              <a:off x="3734415" y="4075018"/>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a:spLocks noChangeAspect="1"/>
            </p:cNvSpPr>
            <p:nvPr/>
          </p:nvSpPr>
          <p:spPr>
            <a:xfrm>
              <a:off x="3734415" y="468897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a:spLocks noChangeAspect="1"/>
            </p:cNvSpPr>
            <p:nvPr/>
          </p:nvSpPr>
          <p:spPr>
            <a:xfrm>
              <a:off x="3730059" y="4384166"/>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a:spLocks noChangeAspect="1"/>
            </p:cNvSpPr>
            <p:nvPr/>
          </p:nvSpPr>
          <p:spPr>
            <a:xfrm>
              <a:off x="3730059" y="4985064"/>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TextBox 81"/>
            <p:cNvSpPr txBox="1"/>
            <p:nvPr/>
          </p:nvSpPr>
          <p:spPr>
            <a:xfrm rot="5400000">
              <a:off x="3666886" y="5616614"/>
              <a:ext cx="486975" cy="369332"/>
            </a:xfrm>
            <a:prstGeom prst="rect">
              <a:avLst/>
            </a:prstGeom>
            <a:noFill/>
          </p:spPr>
          <p:txBody>
            <a:bodyPr wrap="square" rtlCol="0">
              <a:spAutoFit/>
            </a:bodyPr>
            <a:lstStyle/>
            <a:p>
              <a:r>
                <a:rPr lang="mr-IN" dirty="0"/>
                <a:t>…</a:t>
              </a:r>
              <a:endParaRPr lang="en-US" dirty="0"/>
            </a:p>
          </p:txBody>
        </p:sp>
        <p:sp>
          <p:nvSpPr>
            <p:cNvPr id="83" name="Oval 82"/>
            <p:cNvSpPr>
              <a:spLocks noChangeAspect="1"/>
            </p:cNvSpPr>
            <p:nvPr/>
          </p:nvSpPr>
          <p:spPr>
            <a:xfrm>
              <a:off x="3725703" y="5294220"/>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4" name="TextBox 83"/>
          <p:cNvSpPr txBox="1"/>
          <p:nvPr/>
        </p:nvSpPr>
        <p:spPr>
          <a:xfrm>
            <a:off x="8125533" y="1880065"/>
            <a:ext cx="2803724" cy="369332"/>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FCN </a:t>
            </a:r>
            <a:r>
              <a:rPr lang="en-US">
                <a:latin typeface="Karla" charset="0"/>
                <a:ea typeface="Karla" charset="0"/>
                <a:cs typeface="Karla" charset="0"/>
              </a:rPr>
              <a:t>with 10,000 </a:t>
            </a:r>
            <a:r>
              <a:rPr lang="en-US" dirty="0">
                <a:latin typeface="Karla" charset="0"/>
                <a:ea typeface="Karla" charset="0"/>
                <a:cs typeface="Karla" charset="0"/>
              </a:rPr>
              <a:t>neurons</a:t>
            </a:r>
          </a:p>
        </p:txBody>
      </p:sp>
      <p:grpSp>
        <p:nvGrpSpPr>
          <p:cNvPr id="13" name="Group 12"/>
          <p:cNvGrpSpPr/>
          <p:nvPr/>
        </p:nvGrpSpPr>
        <p:grpSpPr>
          <a:xfrm>
            <a:off x="9516509" y="3074737"/>
            <a:ext cx="1020550" cy="1919161"/>
            <a:chOff x="7364836" y="3230942"/>
            <a:chExt cx="1020550" cy="1919161"/>
          </a:xfrm>
        </p:grpSpPr>
        <p:cxnSp>
          <p:nvCxnSpPr>
            <p:cNvPr id="85" name="Straight Arrow Connector 84"/>
            <p:cNvCxnSpPr/>
            <p:nvPr/>
          </p:nvCxnSpPr>
          <p:spPr>
            <a:xfrm>
              <a:off x="7364837" y="3230942"/>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7364836" y="34921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7364838" y="375016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a:off x="7385260" y="4014939"/>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a:off x="7385259" y="4276188"/>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7385261" y="4534158"/>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rot="5400000" flipV="1">
              <a:off x="7309468" y="4421338"/>
              <a:ext cx="934311" cy="523220"/>
            </a:xfrm>
            <a:prstGeom prst="rect">
              <a:avLst/>
            </a:prstGeom>
            <a:noFill/>
          </p:spPr>
          <p:txBody>
            <a:bodyPr wrap="square" rtlCol="0">
              <a:spAutoFit/>
            </a:bodyPr>
            <a:lstStyle/>
            <a:p>
              <a:r>
                <a:rPr lang="mr-IN" sz="2800" dirty="0"/>
                <a:t>…</a:t>
              </a:r>
              <a:endParaRPr lang="en-US" sz="2800" dirty="0"/>
            </a:p>
          </p:txBody>
        </p:sp>
      </p:grpSp>
      <p:sp>
        <p:nvSpPr>
          <p:cNvPr id="92" name="TextBox 91"/>
          <p:cNvSpPr txBox="1"/>
          <p:nvPr/>
        </p:nvSpPr>
        <p:spPr>
          <a:xfrm>
            <a:off x="9416486" y="5257325"/>
            <a:ext cx="1874231" cy="369332"/>
          </a:xfrm>
          <a:prstGeom prst="rect">
            <a:avLst/>
          </a:prstGeom>
          <a:noFill/>
        </p:spPr>
        <p:txBody>
          <a:bodyPr wrap="none" rtlCol="0">
            <a:spAutoFit/>
          </a:bodyPr>
          <a:lstStyle/>
          <a:p>
            <a:r>
              <a:rPr lang="en-US" dirty="0">
                <a:latin typeface="Karla" charset="0"/>
                <a:ea typeface="Karla" charset="0"/>
                <a:cs typeface="Karla" charset="0"/>
              </a:rPr>
              <a:t>10,000 numbers</a:t>
            </a:r>
          </a:p>
        </p:txBody>
      </p:sp>
      <p:sp>
        <p:nvSpPr>
          <p:cNvPr id="93" name="TextBox 92"/>
          <p:cNvSpPr txBox="1"/>
          <p:nvPr/>
        </p:nvSpPr>
        <p:spPr>
          <a:xfrm>
            <a:off x="7977630" y="5979270"/>
            <a:ext cx="2961067" cy="369332"/>
          </a:xfrm>
          <a:prstGeom prst="rect">
            <a:avLst/>
          </a:prstGeom>
          <a:solidFill>
            <a:schemeClr val="bg1">
              <a:lumMod val="85000"/>
            </a:schemeClr>
          </a:solidFill>
        </p:spPr>
        <p:txBody>
          <a:bodyPr wrap="none" rtlCol="0">
            <a:spAutoFit/>
          </a:bodyPr>
          <a:lstStyle/>
          <a:p>
            <a:r>
              <a:rPr lang="en-US" dirty="0">
                <a:latin typeface="Karla" charset="0"/>
                <a:ea typeface="Karla" charset="0"/>
                <a:cs typeface="Karla" charset="0"/>
              </a:rPr>
              <a:t>Parameters: 10K x 20 + 10K</a:t>
            </a:r>
          </a:p>
        </p:txBody>
      </p:sp>
      <p:sp>
        <p:nvSpPr>
          <p:cNvPr id="94" name="TextBox 93"/>
          <p:cNvSpPr txBox="1"/>
          <p:nvPr/>
        </p:nvSpPr>
        <p:spPr>
          <a:xfrm rot="16200000">
            <a:off x="9715574" y="3621062"/>
            <a:ext cx="2528256" cy="369332"/>
          </a:xfrm>
          <a:prstGeom prst="rect">
            <a:avLst/>
          </a:prstGeom>
          <a:solidFill>
            <a:schemeClr val="bg1">
              <a:lumMod val="85000"/>
            </a:schemeClr>
          </a:solidFill>
        </p:spPr>
        <p:txBody>
          <a:bodyPr wrap="none" rtlCol="0">
            <a:spAutoFit/>
          </a:bodyPr>
          <a:lstStyle/>
          <a:p>
            <a:r>
              <a:rPr lang="en-US" dirty="0">
                <a:latin typeface="Courier New" charset="0"/>
                <a:ea typeface="Courier New" charset="0"/>
                <a:cs typeface="Courier New" charset="0"/>
              </a:rPr>
              <a:t>.reshape(100,100)</a:t>
            </a:r>
          </a:p>
        </p:txBody>
      </p:sp>
      <p:pic>
        <p:nvPicPr>
          <p:cNvPr id="96" name="Picture 95"/>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574541" y="2628210"/>
            <a:ext cx="2194039" cy="2355035"/>
          </a:xfrm>
          <a:prstGeom prst="rect">
            <a:avLst/>
          </a:prstGeom>
        </p:spPr>
      </p:pic>
    </p:spTree>
    <p:extLst>
      <p:ext uri="{BB962C8B-B14F-4D97-AF65-F5344CB8AC3E}">
        <p14:creationId xmlns:p14="http://schemas.microsoft.com/office/powerpoint/2010/main" val="139763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a:t>
            </a:r>
          </a:p>
        </p:txBody>
      </p:sp>
      <p:sp>
        <p:nvSpPr>
          <p:cNvPr id="3" name="Content Placeholder 2"/>
          <p:cNvSpPr>
            <a:spLocks noGrp="1"/>
          </p:cNvSpPr>
          <p:nvPr>
            <p:ph idx="1"/>
          </p:nvPr>
        </p:nvSpPr>
        <p:spPr/>
        <p:txBody>
          <a:bodyPr/>
          <a:lstStyle/>
          <a:p>
            <a:r>
              <a:rPr lang="en-US"/>
              <a:t>Comparing the input and output pixel by pixel.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26</a:t>
            </a:fld>
            <a:endParaRPr lang="en-US"/>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144789" y="2654359"/>
            <a:ext cx="3753870" cy="2797517"/>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301508" y="2668192"/>
            <a:ext cx="2743200" cy="2743200"/>
          </a:xfrm>
          <a:prstGeom prst="rect">
            <a:avLst/>
          </a:prstGeom>
        </p:spPr>
      </p:pic>
      <p:pic>
        <p:nvPicPr>
          <p:cNvPr id="10" name="Picture 9"/>
          <p:cNvPicPr>
            <a:picLocks noChangeAspect="1"/>
          </p:cNvPicPr>
          <p:nvPr/>
        </p:nvPicPr>
        <p:blipFill>
          <a:blip r:embed="rId4">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4278754" y="2668192"/>
            <a:ext cx="2743200" cy="2743200"/>
          </a:xfrm>
          <a:prstGeom prst="rect">
            <a:avLst/>
          </a:prstGeom>
        </p:spPr>
      </p:pic>
      <p:sp>
        <p:nvSpPr>
          <p:cNvPr id="9" name="TextBox 8"/>
          <p:cNvSpPr txBox="1"/>
          <p:nvPr/>
        </p:nvSpPr>
        <p:spPr>
          <a:xfrm>
            <a:off x="1380942" y="2233329"/>
            <a:ext cx="2584332" cy="369332"/>
          </a:xfrm>
          <a:prstGeom prst="rect">
            <a:avLst/>
          </a:prstGeom>
          <a:solidFill>
            <a:schemeClr val="accent4">
              <a:lumMod val="20000"/>
              <a:lumOff val="80000"/>
            </a:schemeClr>
          </a:solidFill>
        </p:spPr>
        <p:txBody>
          <a:bodyPr wrap="square" rtlCol="0">
            <a:spAutoFit/>
          </a:bodyPr>
          <a:lstStyle/>
          <a:p>
            <a:r>
              <a:rPr lang="en-US">
                <a:latin typeface="Karla" charset="0"/>
                <a:ea typeface="Karla" charset="0"/>
                <a:cs typeface="Karla" charset="0"/>
              </a:rPr>
              <a:t>Input Image </a:t>
            </a:r>
            <a:r>
              <a:rPr lang="en-US" dirty="0">
                <a:latin typeface="Karla" charset="0"/>
                <a:ea typeface="Karla" charset="0"/>
                <a:cs typeface="Karla" charset="0"/>
              </a:rPr>
              <a:t>100x100</a:t>
            </a:r>
          </a:p>
        </p:txBody>
      </p:sp>
      <p:sp>
        <p:nvSpPr>
          <p:cNvPr id="11" name="TextBox 10"/>
          <p:cNvSpPr txBox="1"/>
          <p:nvPr/>
        </p:nvSpPr>
        <p:spPr>
          <a:xfrm>
            <a:off x="4358188" y="2233329"/>
            <a:ext cx="2584332" cy="369332"/>
          </a:xfrm>
          <a:prstGeom prst="rect">
            <a:avLst/>
          </a:prstGeom>
          <a:solidFill>
            <a:schemeClr val="accent4">
              <a:lumMod val="20000"/>
              <a:lumOff val="80000"/>
            </a:schemeClr>
          </a:solidFill>
        </p:spPr>
        <p:txBody>
          <a:bodyPr wrap="square" rtlCol="0">
            <a:spAutoFit/>
          </a:bodyPr>
          <a:lstStyle/>
          <a:p>
            <a:r>
              <a:rPr lang="en-US">
                <a:latin typeface="Karla" charset="0"/>
                <a:ea typeface="Karla" charset="0"/>
                <a:cs typeface="Karla" charset="0"/>
              </a:rPr>
              <a:t>Output Image </a:t>
            </a:r>
            <a:r>
              <a:rPr lang="en-US" dirty="0">
                <a:latin typeface="Karla" charset="0"/>
                <a:ea typeface="Karla" charset="0"/>
                <a:cs typeface="Karla" charset="0"/>
              </a:rPr>
              <a:t>100x100</a:t>
            </a:r>
          </a:p>
        </p:txBody>
      </p:sp>
      <p:sp>
        <p:nvSpPr>
          <p:cNvPr id="12" name="TextBox 11"/>
          <p:cNvSpPr txBox="1"/>
          <p:nvPr/>
        </p:nvSpPr>
        <p:spPr>
          <a:xfrm>
            <a:off x="7224272" y="2233329"/>
            <a:ext cx="2584332" cy="369332"/>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Residuals 100x100</a:t>
            </a:r>
          </a:p>
        </p:txBody>
      </p:sp>
    </p:spTree>
    <p:extLst>
      <p:ext uri="{BB962C8B-B14F-4D97-AF65-F5344CB8AC3E}">
        <p14:creationId xmlns:p14="http://schemas.microsoft.com/office/powerpoint/2010/main" val="58108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Bottleneck</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1331" y="3719384"/>
            <a:ext cx="5069802" cy="1354695"/>
          </a:xfrm>
        </p:spPr>
      </p:pic>
      <p:sp>
        <p:nvSpPr>
          <p:cNvPr id="4" name="Slide Number Placeholder 3"/>
          <p:cNvSpPr>
            <a:spLocks noGrp="1"/>
          </p:cNvSpPr>
          <p:nvPr>
            <p:ph type="sldNum" sz="quarter" idx="12"/>
          </p:nvPr>
        </p:nvSpPr>
        <p:spPr/>
        <p:txBody>
          <a:bodyPr/>
          <a:lstStyle/>
          <a:p>
            <a:fld id="{81B7CCDB-6D39-0547-B7B3-C80E39D6513A}" type="slidenum">
              <a:rPr lang="en-US" smtClean="0"/>
              <a:pPr/>
              <a:t>27</a:t>
            </a:fld>
            <a:endParaRPr lang="en-US"/>
          </a:p>
        </p:txBody>
      </p:sp>
      <p:pic>
        <p:nvPicPr>
          <p:cNvPr id="6" name="Picture 5"/>
          <p:cNvPicPr>
            <a:picLocks noChangeAspect="1"/>
          </p:cNvPicPr>
          <p:nvPr/>
        </p:nvPicPr>
        <p:blipFill>
          <a:blip r:embed="rId3"/>
          <a:stretch>
            <a:fillRect/>
          </a:stretch>
        </p:blipFill>
        <p:spPr>
          <a:xfrm>
            <a:off x="6355229" y="3003878"/>
            <a:ext cx="4940300" cy="2806700"/>
          </a:xfrm>
          <a:prstGeom prst="rect">
            <a:avLst/>
          </a:prstGeom>
        </p:spPr>
      </p:pic>
      <p:sp>
        <p:nvSpPr>
          <p:cNvPr id="7" name="TextBox 6"/>
          <p:cNvSpPr txBox="1"/>
          <p:nvPr/>
        </p:nvSpPr>
        <p:spPr>
          <a:xfrm>
            <a:off x="566737" y="1283073"/>
            <a:ext cx="10728792" cy="1200329"/>
          </a:xfrm>
          <a:prstGeom prst="rect">
            <a:avLst/>
          </a:prstGeom>
          <a:noFill/>
        </p:spPr>
        <p:txBody>
          <a:bodyPr wrap="square" rtlCol="0">
            <a:spAutoFit/>
          </a:bodyPr>
          <a:lstStyle/>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We start with  10,000 elements </a:t>
            </a:r>
          </a:p>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We have 20 in the middle </a:t>
            </a:r>
          </a:p>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And 10,000 elements again at the end </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BF15F1A-16BA-7344-BAA0-3DE24DBE8A61}"/>
                  </a:ext>
                </a:extLst>
              </p14:cNvPr>
              <p14:cNvContentPartPr/>
              <p14:nvPr/>
            </p14:nvContentPartPr>
            <p14:xfrm>
              <a:off x="6321240" y="1029240"/>
              <a:ext cx="3834000" cy="1975320"/>
            </p14:xfrm>
          </p:contentPart>
        </mc:Choice>
        <mc:Fallback xmlns="">
          <p:pic>
            <p:nvPicPr>
              <p:cNvPr id="3" name="Ink 2">
                <a:extLst>
                  <a:ext uri="{FF2B5EF4-FFF2-40B4-BE49-F238E27FC236}">
                    <a16:creationId xmlns:a16="http://schemas.microsoft.com/office/drawing/2014/main" id="{ABF15F1A-16BA-7344-BAA0-3DE24DBE8A61}"/>
                  </a:ext>
                </a:extLst>
              </p:cNvPr>
              <p:cNvPicPr/>
              <p:nvPr/>
            </p:nvPicPr>
            <p:blipFill>
              <a:blip r:embed="rId5"/>
              <a:stretch>
                <a:fillRect/>
              </a:stretch>
            </p:blipFill>
            <p:spPr>
              <a:xfrm>
                <a:off x="6311880" y="1019880"/>
                <a:ext cx="3852720" cy="1994040"/>
              </a:xfrm>
              <a:prstGeom prst="rect">
                <a:avLst/>
              </a:prstGeom>
            </p:spPr>
          </p:pic>
        </mc:Fallback>
      </mc:AlternateContent>
    </p:spTree>
    <p:extLst>
      <p:ext uri="{BB962C8B-B14F-4D97-AF65-F5344CB8AC3E}">
        <p14:creationId xmlns:p14="http://schemas.microsoft.com/office/powerpoint/2010/main" val="42423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4148CE-4BCF-2840-BEEC-7ADFB0BFE8DF}"/>
              </a:ext>
            </a:extLst>
          </p:cNvPr>
          <p:cNvSpPr>
            <a:spLocks noGrp="1"/>
          </p:cNvSpPr>
          <p:nvPr>
            <p:ph type="sldNum" sz="quarter" idx="12"/>
          </p:nvPr>
        </p:nvSpPr>
        <p:spPr/>
        <p:txBody>
          <a:bodyPr/>
          <a:lstStyle/>
          <a:p>
            <a:fld id="{A13833A1-46C9-FB45-812F-A8AC7B5136EB}" type="slidenum">
              <a:rPr lang="en-US" smtClean="0"/>
              <a:t>28</a:t>
            </a:fld>
            <a:endParaRPr lang="en-US"/>
          </a:p>
        </p:txBody>
      </p:sp>
      <p:pic>
        <p:nvPicPr>
          <p:cNvPr id="3" name="Picture 2">
            <a:extLst>
              <a:ext uri="{FF2B5EF4-FFF2-40B4-BE49-F238E27FC236}">
                <a16:creationId xmlns:a16="http://schemas.microsoft.com/office/drawing/2014/main" id="{54863E21-674F-3F45-AE38-A36EFE6C9615}"/>
              </a:ext>
            </a:extLst>
          </p:cNvPr>
          <p:cNvPicPr>
            <a:picLocks noChangeAspect="1"/>
          </p:cNvPicPr>
          <p:nvPr/>
        </p:nvPicPr>
        <p:blipFill>
          <a:blip r:embed="rId2"/>
          <a:stretch>
            <a:fillRect/>
          </a:stretch>
        </p:blipFill>
        <p:spPr>
          <a:xfrm>
            <a:off x="2781300" y="817880"/>
            <a:ext cx="6362700" cy="5473700"/>
          </a:xfrm>
          <a:prstGeom prst="rect">
            <a:avLst/>
          </a:prstGeom>
        </p:spPr>
      </p:pic>
    </p:spTree>
    <p:extLst>
      <p:ext uri="{BB962C8B-B14F-4D97-AF65-F5344CB8AC3E}">
        <p14:creationId xmlns:p14="http://schemas.microsoft.com/office/powerpoint/2010/main" val="3271199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Latent variables and latent layer</a:t>
            </a:r>
          </a:p>
        </p:txBody>
      </p:sp>
      <p:sp>
        <p:nvSpPr>
          <p:cNvPr id="3" name="Content Placeholder 2"/>
          <p:cNvSpPr>
            <a:spLocks noGrp="1"/>
          </p:cNvSpPr>
          <p:nvPr>
            <p:ph idx="1"/>
          </p:nvPr>
        </p:nvSpPr>
        <p:spPr>
          <a:xfrm>
            <a:off x="833414" y="1177758"/>
            <a:ext cx="11009293" cy="2111143"/>
          </a:xfrm>
        </p:spPr>
        <p:txBody>
          <a:bodyPr/>
          <a:lstStyle/>
          <a:p>
            <a:r>
              <a:rPr lang="en-US" dirty="0"/>
              <a:t>We say that an autoencoder is an example of </a:t>
            </a:r>
            <a:r>
              <a:rPr lang="en-US" b="1" dirty="0"/>
              <a:t>semi-supervised or self-supervised </a:t>
            </a:r>
            <a:r>
              <a:rPr lang="en-US" dirty="0"/>
              <a:t>learning. </a:t>
            </a:r>
          </a:p>
          <a:p>
            <a:endParaRPr lang="en-US" dirty="0"/>
          </a:p>
          <a:p>
            <a:r>
              <a:rPr lang="en-US" dirty="0"/>
              <a:t>It sort-of is </a:t>
            </a:r>
            <a:r>
              <a:rPr lang="en-US" b="1" dirty="0"/>
              <a:t>supervised</a:t>
            </a:r>
            <a:r>
              <a:rPr lang="en-US" dirty="0"/>
              <a:t> learning because we give the system explicit goal data (the output should be the same as the input), and it sort-of isn’t supervised learning because we don’t have any manually determined labels or targets on the inputs.</a:t>
            </a:r>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29</a:t>
            </a:fld>
            <a:endParaRPr lang="en-US"/>
          </a:p>
        </p:txBody>
      </p:sp>
    </p:spTree>
    <p:extLst>
      <p:ext uri="{BB962C8B-B14F-4D97-AF65-F5344CB8AC3E}">
        <p14:creationId xmlns:p14="http://schemas.microsoft.com/office/powerpoint/2010/main" val="813068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C14D42-9243-A349-B50F-580879CCD2EE}"/>
              </a:ext>
            </a:extLst>
          </p:cNvPr>
          <p:cNvSpPr>
            <a:spLocks noGrp="1"/>
          </p:cNvSpPr>
          <p:nvPr>
            <p:ph type="sldNum" sz="quarter" idx="12"/>
          </p:nvPr>
        </p:nvSpPr>
        <p:spPr/>
        <p:txBody>
          <a:bodyPr/>
          <a:lstStyle/>
          <a:p>
            <a:fld id="{A13833A1-46C9-FB45-812F-A8AC7B5136EB}" type="slidenum">
              <a:rPr lang="en-US" smtClean="0"/>
              <a:t>3</a:t>
            </a:fld>
            <a:endParaRPr lang="en-US"/>
          </a:p>
        </p:txBody>
      </p:sp>
      <p:pic>
        <p:nvPicPr>
          <p:cNvPr id="4" name="Picture 3">
            <a:extLst>
              <a:ext uri="{FF2B5EF4-FFF2-40B4-BE49-F238E27FC236}">
                <a16:creationId xmlns:a16="http://schemas.microsoft.com/office/drawing/2014/main" id="{68F43839-318E-8E48-A2FC-0A5AEE14E50A}"/>
              </a:ext>
            </a:extLst>
          </p:cNvPr>
          <p:cNvPicPr>
            <a:picLocks noChangeAspect="1"/>
          </p:cNvPicPr>
          <p:nvPr/>
        </p:nvPicPr>
        <p:blipFill>
          <a:blip r:embed="rId2"/>
          <a:stretch>
            <a:fillRect/>
          </a:stretch>
        </p:blipFill>
        <p:spPr>
          <a:xfrm>
            <a:off x="3117850" y="1162050"/>
            <a:ext cx="5956300" cy="4533900"/>
          </a:xfrm>
          <a:prstGeom prst="rect">
            <a:avLst/>
          </a:prstGeom>
        </p:spPr>
      </p:pic>
    </p:spTree>
    <p:extLst>
      <p:ext uri="{BB962C8B-B14F-4D97-AF65-F5344CB8AC3E}">
        <p14:creationId xmlns:p14="http://schemas.microsoft.com/office/powerpoint/2010/main" val="3343849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30</a:t>
            </a:fld>
            <a:endParaRPr lang="en-US"/>
          </a:p>
        </p:txBody>
      </p:sp>
      <p:grpSp>
        <p:nvGrpSpPr>
          <p:cNvPr id="8" name="Group 7"/>
          <p:cNvGrpSpPr/>
          <p:nvPr/>
        </p:nvGrpSpPr>
        <p:grpSpPr>
          <a:xfrm>
            <a:off x="7891069" y="2054569"/>
            <a:ext cx="2720429" cy="1444752"/>
            <a:chOff x="7891069" y="2054569"/>
            <a:chExt cx="2720429" cy="1444752"/>
          </a:xfrm>
        </p:grpSpPr>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054569"/>
              <a:ext cx="1444752" cy="1444752"/>
            </a:xfrm>
            <a:prstGeom prst="rect">
              <a:avLst/>
            </a:prstGeom>
          </p:spPr>
        </p:pic>
        <p:cxnSp>
          <p:nvCxnSpPr>
            <p:cNvPr id="20" name="Straight Arrow Connector 19"/>
            <p:cNvCxnSpPr/>
            <p:nvPr/>
          </p:nvCxnSpPr>
          <p:spPr>
            <a:xfrm>
              <a:off x="7891069" y="28008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1284751" y="2078515"/>
            <a:ext cx="6540833" cy="1444752"/>
            <a:chOff x="1284751" y="2078515"/>
            <a:chExt cx="6540833" cy="1444752"/>
          </a:xfrm>
        </p:grpSpPr>
        <p:cxnSp>
          <p:nvCxnSpPr>
            <p:cNvPr id="18" name="Straight Arrow Connector 17"/>
            <p:cNvCxnSpPr/>
            <p:nvPr/>
          </p:nvCxnSpPr>
          <p:spPr>
            <a:xfrm>
              <a:off x="3007045" y="279407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4632573" y="2151667"/>
              <a:ext cx="1487192" cy="1371600"/>
              <a:chOff x="5348059" y="2794000"/>
              <a:chExt cx="1487192" cy="1371600"/>
            </a:xfrm>
          </p:grpSpPr>
          <p:sp>
            <p:nvSpPr>
              <p:cNvPr id="22" name="Trapezoid 21"/>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3" name="Rectangle 22"/>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24" name="Group 23"/>
            <p:cNvGrpSpPr/>
            <p:nvPr/>
          </p:nvGrpSpPr>
          <p:grpSpPr>
            <a:xfrm>
              <a:off x="6365176" y="2139844"/>
              <a:ext cx="1460408" cy="1371600"/>
              <a:chOff x="5199801" y="2814048"/>
              <a:chExt cx="1460408" cy="1371600"/>
            </a:xfrm>
          </p:grpSpPr>
          <p:sp>
            <p:nvSpPr>
              <p:cNvPr id="25" name="Trapezoid 24"/>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6" name="Rectangle 25"/>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pic>
          <p:nvPicPr>
            <p:cNvPr id="17" name="Picture 1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284751" y="2078515"/>
              <a:ext cx="1444752" cy="1444752"/>
            </a:xfrm>
            <a:prstGeom prst="rect">
              <a:avLst/>
            </a:prstGeom>
          </p:spPr>
        </p:pic>
      </p:grpSp>
      <p:sp>
        <p:nvSpPr>
          <p:cNvPr id="6" name="TextBox 5"/>
          <p:cNvSpPr txBox="1"/>
          <p:nvPr/>
        </p:nvSpPr>
        <p:spPr>
          <a:xfrm>
            <a:off x="1053559" y="1203283"/>
            <a:ext cx="10224041" cy="523220"/>
          </a:xfrm>
          <a:prstGeom prst="rect">
            <a:avLst/>
          </a:prstGeom>
          <a:noFill/>
        </p:spPr>
        <p:txBody>
          <a:bodyPr wrap="square" rtlCol="0">
            <a:spAutoFit/>
          </a:bodyPr>
          <a:lstStyle/>
          <a:p>
            <a:r>
              <a:rPr lang="en-US" sz="2800" dirty="0">
                <a:solidFill>
                  <a:schemeClr val="tx1">
                    <a:lumMod val="75000"/>
                    <a:lumOff val="25000"/>
                  </a:schemeClr>
                </a:solidFill>
                <a:latin typeface="Karla" charset="0"/>
                <a:ea typeface="Karla" charset="0"/>
                <a:cs typeface="Karla" charset="0"/>
              </a:rPr>
              <a:t>Passing ”Pavlos” to the trained autoencoder returns:  </a:t>
            </a:r>
          </a:p>
        </p:txBody>
      </p:sp>
      <p:sp>
        <p:nvSpPr>
          <p:cNvPr id="21" name="TextBox 20"/>
          <p:cNvSpPr txBox="1"/>
          <p:nvPr/>
        </p:nvSpPr>
        <p:spPr>
          <a:xfrm>
            <a:off x="1053559" y="3970633"/>
            <a:ext cx="7881995" cy="523220"/>
          </a:xfrm>
          <a:prstGeom prst="rect">
            <a:avLst/>
          </a:prstGeom>
          <a:noFill/>
        </p:spPr>
        <p:txBody>
          <a:bodyPr wrap="square" rtlCol="0">
            <a:spAutoFit/>
          </a:bodyPr>
          <a:lstStyle/>
          <a:p>
            <a:r>
              <a:rPr lang="en-US" sz="2800" dirty="0">
                <a:solidFill>
                  <a:schemeClr val="tx1">
                    <a:lumMod val="75000"/>
                    <a:lumOff val="25000"/>
                  </a:schemeClr>
                </a:solidFill>
                <a:latin typeface="Karla" charset="0"/>
                <a:ea typeface="Karla" charset="0"/>
                <a:cs typeface="Karla" charset="0"/>
              </a:rPr>
              <a:t>How about if we input the “Eagle”? </a:t>
            </a:r>
          </a:p>
        </p:txBody>
      </p:sp>
      <p:grpSp>
        <p:nvGrpSpPr>
          <p:cNvPr id="19" name="Group 18"/>
          <p:cNvGrpSpPr/>
          <p:nvPr/>
        </p:nvGrpSpPr>
        <p:grpSpPr>
          <a:xfrm>
            <a:off x="7891069" y="4535395"/>
            <a:ext cx="2720429" cy="1444752"/>
            <a:chOff x="7891069" y="4535395"/>
            <a:chExt cx="2720429" cy="1444752"/>
          </a:xfrm>
        </p:grpSpPr>
        <p:pic>
          <p:nvPicPr>
            <p:cNvPr id="36" name="Picture 35"/>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4535395"/>
              <a:ext cx="1444752" cy="1444752"/>
            </a:xfrm>
            <a:prstGeom prst="rect">
              <a:avLst/>
            </a:prstGeom>
          </p:spPr>
        </p:pic>
        <p:cxnSp>
          <p:nvCxnSpPr>
            <p:cNvPr id="29" name="Straight Arrow Connector 28"/>
            <p:cNvCxnSpPr/>
            <p:nvPr/>
          </p:nvCxnSpPr>
          <p:spPr>
            <a:xfrm>
              <a:off x="7891069" y="5318976"/>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1299055" y="4684785"/>
            <a:ext cx="6526529" cy="1477906"/>
            <a:chOff x="1299055" y="4684785"/>
            <a:chExt cx="6526529" cy="1477906"/>
          </a:xfrm>
        </p:grpSpPr>
        <p:cxnSp>
          <p:nvCxnSpPr>
            <p:cNvPr id="28" name="Straight Arrow Connector 27"/>
            <p:cNvCxnSpPr/>
            <p:nvPr/>
          </p:nvCxnSpPr>
          <p:spPr>
            <a:xfrm>
              <a:off x="3007045" y="5339012"/>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4632573" y="4696608"/>
              <a:ext cx="1487192" cy="1371600"/>
              <a:chOff x="5348059" y="2794000"/>
              <a:chExt cx="1487192" cy="1371600"/>
            </a:xfrm>
          </p:grpSpPr>
          <p:sp>
            <p:nvSpPr>
              <p:cNvPr id="31" name="Trapezoid 30"/>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32" name="Rectangle 31"/>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33" name="Group 32"/>
            <p:cNvGrpSpPr/>
            <p:nvPr/>
          </p:nvGrpSpPr>
          <p:grpSpPr>
            <a:xfrm>
              <a:off x="6365176" y="4684785"/>
              <a:ext cx="1460408" cy="1371600"/>
              <a:chOff x="5199801" y="2814048"/>
              <a:chExt cx="1460408" cy="1371600"/>
            </a:xfrm>
          </p:grpSpPr>
          <p:sp>
            <p:nvSpPr>
              <p:cNvPr id="34" name="Trapezoid 33"/>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35" name="Rectangle 34"/>
              <p:cNvSpPr/>
              <p:nvPr/>
            </p:nvSpPr>
            <p:spPr>
              <a:xfrm>
                <a:off x="5199801" y="3295134"/>
                <a:ext cx="1460408" cy="307777"/>
              </a:xfrm>
              <a:prstGeom prst="rect">
                <a:avLst/>
              </a:prstGeom>
            </p:spPr>
            <p:txBody>
              <a:bodyPr wrap="square">
                <a:spAutoFit/>
              </a:bodyPr>
              <a:lstStyle/>
              <a:p>
                <a:r>
                  <a:rPr lang="en-US" sz="1400" dirty="0">
                    <a:latin typeface="Karla" charset="0"/>
                    <a:ea typeface="Karla" charset="0"/>
                    <a:cs typeface="Karla" charset="0"/>
                  </a:rPr>
                  <a:t>10K neurons</a:t>
                </a:r>
              </a:p>
            </p:txBody>
          </p:sp>
        </p:grpSp>
        <p:pic>
          <p:nvPicPr>
            <p:cNvPr id="9" name="Picture 8"/>
            <p:cNvPicPr>
              <a:picLocks noChangeAspect="1"/>
            </p:cNvPicPr>
            <p:nvPr/>
          </p:nvPicPr>
          <p:blipFill>
            <a:blip r:embed="rId4"/>
            <a:stretch>
              <a:fillRect/>
            </a:stretch>
          </p:blipFill>
          <p:spPr>
            <a:xfrm>
              <a:off x="1299055" y="4717939"/>
              <a:ext cx="1430448" cy="1444752"/>
            </a:xfrm>
            <a:prstGeom prst="rect">
              <a:avLst/>
            </a:prstGeom>
          </p:spPr>
        </p:pic>
      </p:grpSp>
    </p:spTree>
    <p:extLst>
      <p:ext uri="{BB962C8B-B14F-4D97-AF65-F5344CB8AC3E}">
        <p14:creationId xmlns:p14="http://schemas.microsoft.com/office/powerpoint/2010/main" val="166764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5127" y="1701116"/>
            <a:ext cx="8098416" cy="5206903"/>
          </a:xfrm>
        </p:spPr>
      </p:pic>
      <p:sp>
        <p:nvSpPr>
          <p:cNvPr id="4" name="Slide Number Placeholder 3"/>
          <p:cNvSpPr>
            <a:spLocks noGrp="1"/>
          </p:cNvSpPr>
          <p:nvPr>
            <p:ph type="sldNum" sz="quarter" idx="12"/>
          </p:nvPr>
        </p:nvSpPr>
        <p:spPr/>
        <p:txBody>
          <a:bodyPr/>
          <a:lstStyle/>
          <a:p>
            <a:fld id="{81B7CCDB-6D39-0547-B7B3-C80E39D6513A}" type="slidenum">
              <a:rPr lang="en-US" smtClean="0"/>
              <a:pPr/>
              <a:t>31</a:t>
            </a:fld>
            <a:endParaRPr lang="en-US"/>
          </a:p>
        </p:txBody>
      </p:sp>
      <p:sp>
        <p:nvSpPr>
          <p:cNvPr id="6" name="Content Placeholder 2"/>
          <p:cNvSpPr txBox="1">
            <a:spLocks/>
          </p:cNvSpPr>
          <p:nvPr/>
        </p:nvSpPr>
        <p:spPr>
          <a:xfrm>
            <a:off x="833415" y="1177758"/>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We must </a:t>
            </a:r>
            <a:r>
              <a:rPr lang="en-US" b="1" dirty="0"/>
              <a:t>train</a:t>
            </a:r>
            <a:r>
              <a:rPr lang="en-US" dirty="0"/>
              <a:t> with a variety of images.</a:t>
            </a:r>
          </a:p>
        </p:txBody>
      </p:sp>
    </p:spTree>
    <p:extLst>
      <p:ext uri="{BB962C8B-B14F-4D97-AF65-F5344CB8AC3E}">
        <p14:creationId xmlns:p14="http://schemas.microsoft.com/office/powerpoint/2010/main" val="1646906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3" name="Content Placeholder 2"/>
          <p:cNvSpPr>
            <a:spLocks noGrp="1"/>
          </p:cNvSpPr>
          <p:nvPr>
            <p:ph idx="1"/>
          </p:nvPr>
        </p:nvSpPr>
        <p:spPr/>
        <p:txBody>
          <a:bodyPr/>
          <a:lstStyle/>
          <a:p>
            <a:r>
              <a:rPr lang="en-US" dirty="0"/>
              <a:t>After training with those images, let’s test how well it regularizes: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32</a:t>
            </a:fld>
            <a:endParaRPr lang="en-US"/>
          </a:p>
        </p:txBody>
      </p:sp>
      <p:pic>
        <p:nvPicPr>
          <p:cNvPr id="5" name="Picture 4"/>
          <p:cNvPicPr>
            <a:picLocks noChangeAspect="1"/>
          </p:cNvPicPr>
          <p:nvPr/>
        </p:nvPicPr>
        <p:blipFill>
          <a:blip r:embed="rId2"/>
          <a:stretch>
            <a:fillRect/>
          </a:stretch>
        </p:blipFill>
        <p:spPr>
          <a:xfrm>
            <a:off x="9162288" y="2697480"/>
            <a:ext cx="1444752" cy="1444752"/>
          </a:xfrm>
          <a:prstGeom prst="rect">
            <a:avLst/>
          </a:prstGeom>
        </p:spPr>
      </p:pic>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207008" y="2697480"/>
            <a:ext cx="1444752" cy="1444752"/>
          </a:xfrm>
          <a:prstGeom prst="rect">
            <a:avLst/>
          </a:prstGeom>
        </p:spPr>
      </p:pic>
      <p:grpSp>
        <p:nvGrpSpPr>
          <p:cNvPr id="12" name="Group 11"/>
          <p:cNvGrpSpPr/>
          <p:nvPr/>
        </p:nvGrpSpPr>
        <p:grpSpPr>
          <a:xfrm>
            <a:off x="3007045" y="3432698"/>
            <a:ext cx="5884149" cy="6820"/>
            <a:chOff x="3961786" y="3497733"/>
            <a:chExt cx="5884149" cy="6820"/>
          </a:xfrm>
        </p:grpSpPr>
        <p:cxnSp>
          <p:nvCxnSpPr>
            <p:cNvPr id="13" name="Straight Arrow Connector 12"/>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4618325" y="2766348"/>
            <a:ext cx="1487192" cy="1371600"/>
            <a:chOff x="5348059" y="2794000"/>
            <a:chExt cx="1487192" cy="1371600"/>
          </a:xfrm>
        </p:grpSpPr>
        <p:sp>
          <p:nvSpPr>
            <p:cNvPr id="16" name="Trapezoid 15"/>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2" name="Rectangle 21"/>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23" name="Group 22"/>
          <p:cNvGrpSpPr/>
          <p:nvPr/>
        </p:nvGrpSpPr>
        <p:grpSpPr>
          <a:xfrm>
            <a:off x="6350928" y="2754525"/>
            <a:ext cx="1460408" cy="1371600"/>
            <a:chOff x="5199801" y="2814048"/>
            <a:chExt cx="1460408" cy="1371600"/>
          </a:xfrm>
        </p:grpSpPr>
        <p:sp>
          <p:nvSpPr>
            <p:cNvPr id="24" name="Trapezoid 23"/>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5" name="Rectangle 24"/>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sp>
        <p:nvSpPr>
          <p:cNvPr id="18" name="Content Placeholder 2"/>
          <p:cNvSpPr txBox="1">
            <a:spLocks/>
          </p:cNvSpPr>
          <p:nvPr/>
        </p:nvSpPr>
        <p:spPr>
          <a:xfrm>
            <a:off x="833415" y="4746857"/>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Network never seen anything like this, so it is no surprise that could not reconstruct this. </a:t>
            </a:r>
          </a:p>
        </p:txBody>
      </p:sp>
    </p:spTree>
    <p:extLst>
      <p:ext uri="{BB962C8B-B14F-4D97-AF65-F5344CB8AC3E}">
        <p14:creationId xmlns:p14="http://schemas.microsoft.com/office/powerpoint/2010/main" val="63774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3" name="Content Placeholder 2"/>
          <p:cNvSpPr>
            <a:spLocks noGrp="1"/>
          </p:cNvSpPr>
          <p:nvPr>
            <p:ph idx="1"/>
          </p:nvPr>
        </p:nvSpPr>
        <p:spPr>
          <a:xfrm>
            <a:off x="787695" y="870099"/>
            <a:ext cx="10327008" cy="878692"/>
          </a:xfrm>
        </p:spPr>
        <p:txBody>
          <a:bodyPr/>
          <a:lstStyle/>
          <a:p>
            <a:r>
              <a:rPr lang="en-US" dirty="0"/>
              <a:t>We can use a better training set such as the Olivetti faces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33</a:t>
            </a:fld>
            <a:endParaRPr lang="en-US"/>
          </a:p>
        </p:txBody>
      </p:sp>
      <p:grpSp>
        <p:nvGrpSpPr>
          <p:cNvPr id="7" name="Group 6">
            <a:extLst>
              <a:ext uri="{FF2B5EF4-FFF2-40B4-BE49-F238E27FC236}">
                <a16:creationId xmlns:a16="http://schemas.microsoft.com/office/drawing/2014/main" id="{69B4C54A-DBA7-AB4B-83A4-D5C344430999}"/>
              </a:ext>
            </a:extLst>
          </p:cNvPr>
          <p:cNvGrpSpPr/>
          <p:nvPr/>
        </p:nvGrpSpPr>
        <p:grpSpPr>
          <a:xfrm>
            <a:off x="3007045" y="4413994"/>
            <a:ext cx="5884149" cy="1383423"/>
            <a:chOff x="3007045" y="2754525"/>
            <a:chExt cx="5884149" cy="1383423"/>
          </a:xfrm>
        </p:grpSpPr>
        <p:grpSp>
          <p:nvGrpSpPr>
            <p:cNvPr id="12" name="Group 11"/>
            <p:cNvGrpSpPr/>
            <p:nvPr/>
          </p:nvGrpSpPr>
          <p:grpSpPr>
            <a:xfrm>
              <a:off x="3007045" y="3432698"/>
              <a:ext cx="5884149" cy="6820"/>
              <a:chOff x="3961786" y="3497733"/>
              <a:chExt cx="5884149" cy="6820"/>
            </a:xfrm>
          </p:grpSpPr>
          <p:cxnSp>
            <p:nvCxnSpPr>
              <p:cNvPr id="13" name="Straight Arrow Connector 12"/>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4618325" y="2766348"/>
              <a:ext cx="1487192" cy="1371600"/>
              <a:chOff x="5348059" y="2794000"/>
              <a:chExt cx="1487192" cy="1371600"/>
            </a:xfrm>
          </p:grpSpPr>
          <p:sp>
            <p:nvSpPr>
              <p:cNvPr id="16" name="Trapezoid 15"/>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2" name="Rectangle 21"/>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23" name="Group 22"/>
            <p:cNvGrpSpPr/>
            <p:nvPr/>
          </p:nvGrpSpPr>
          <p:grpSpPr>
            <a:xfrm>
              <a:off x="6350928" y="2754525"/>
              <a:ext cx="1460408" cy="1371600"/>
              <a:chOff x="5199801" y="2814048"/>
              <a:chExt cx="1460408" cy="1371600"/>
            </a:xfrm>
          </p:grpSpPr>
          <p:sp>
            <p:nvSpPr>
              <p:cNvPr id="24" name="Trapezoid 23"/>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5" name="Rectangle 24"/>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grpSp>
      <p:pic>
        <p:nvPicPr>
          <p:cNvPr id="8" name="Picture 7">
            <a:extLst>
              <a:ext uri="{FF2B5EF4-FFF2-40B4-BE49-F238E27FC236}">
                <a16:creationId xmlns:a16="http://schemas.microsoft.com/office/drawing/2014/main" id="{DEBC237C-A162-3249-B745-A24DF543E111}"/>
              </a:ext>
            </a:extLst>
          </p:cNvPr>
          <p:cNvPicPr>
            <a:picLocks noChangeAspect="1"/>
          </p:cNvPicPr>
          <p:nvPr/>
        </p:nvPicPr>
        <p:blipFill>
          <a:blip r:embed="rId2"/>
          <a:stretch>
            <a:fillRect/>
          </a:stretch>
        </p:blipFill>
        <p:spPr>
          <a:xfrm>
            <a:off x="9184955" y="4352665"/>
            <a:ext cx="1438331" cy="1444752"/>
          </a:xfrm>
          <a:prstGeom prst="rect">
            <a:avLst/>
          </a:prstGeom>
        </p:spPr>
      </p:pic>
      <p:pic>
        <p:nvPicPr>
          <p:cNvPr id="9" name="Picture 8">
            <a:extLst>
              <a:ext uri="{FF2B5EF4-FFF2-40B4-BE49-F238E27FC236}">
                <a16:creationId xmlns:a16="http://schemas.microsoft.com/office/drawing/2014/main" id="{3AF991C9-D9CB-FB42-8029-70240AC2F6E1}"/>
              </a:ext>
            </a:extLst>
          </p:cNvPr>
          <p:cNvPicPr>
            <a:picLocks noChangeAspect="1"/>
          </p:cNvPicPr>
          <p:nvPr/>
        </p:nvPicPr>
        <p:blipFill>
          <a:blip r:embed="rId3"/>
          <a:stretch>
            <a:fillRect/>
          </a:stretch>
        </p:blipFill>
        <p:spPr>
          <a:xfrm>
            <a:off x="1225362" y="4326592"/>
            <a:ext cx="1464276" cy="1444752"/>
          </a:xfrm>
          <a:prstGeom prst="rect">
            <a:avLst/>
          </a:prstGeom>
        </p:spPr>
      </p:pic>
      <p:pic>
        <p:nvPicPr>
          <p:cNvPr id="10" name="Picture 9">
            <a:extLst>
              <a:ext uri="{FF2B5EF4-FFF2-40B4-BE49-F238E27FC236}">
                <a16:creationId xmlns:a16="http://schemas.microsoft.com/office/drawing/2014/main" id="{0B74AC7B-F54D-BF44-8CEB-C92CEB42A369}"/>
              </a:ext>
            </a:extLst>
          </p:cNvPr>
          <p:cNvPicPr>
            <a:picLocks noChangeAspect="1"/>
          </p:cNvPicPr>
          <p:nvPr/>
        </p:nvPicPr>
        <p:blipFill>
          <a:blip r:embed="rId4"/>
          <a:stretch>
            <a:fillRect/>
          </a:stretch>
        </p:blipFill>
        <p:spPr>
          <a:xfrm>
            <a:off x="1607799" y="1516623"/>
            <a:ext cx="8686800" cy="1584930"/>
          </a:xfrm>
          <a:prstGeom prst="rect">
            <a:avLst/>
          </a:prstGeom>
        </p:spPr>
      </p:pic>
    </p:spTree>
    <p:extLst>
      <p:ext uri="{BB962C8B-B14F-4D97-AF65-F5344CB8AC3E}">
        <p14:creationId xmlns:p14="http://schemas.microsoft.com/office/powerpoint/2010/main" val="355718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better autoencoder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3681" y="1213049"/>
            <a:ext cx="3289721" cy="3289721"/>
          </a:xfrm>
        </p:spPr>
      </p:pic>
      <p:sp>
        <p:nvSpPr>
          <p:cNvPr id="4" name="Slide Number Placeholder 3"/>
          <p:cNvSpPr>
            <a:spLocks noGrp="1"/>
          </p:cNvSpPr>
          <p:nvPr>
            <p:ph type="sldNum" sz="quarter" idx="12"/>
          </p:nvPr>
        </p:nvSpPr>
        <p:spPr/>
        <p:txBody>
          <a:bodyPr/>
          <a:lstStyle/>
          <a:p>
            <a:fld id="{81B7CCDB-6D39-0547-B7B3-C80E39D6513A}" type="slidenum">
              <a:rPr lang="en-US" smtClean="0"/>
              <a:pPr/>
              <a:t>34</a:t>
            </a:fld>
            <a:endParaRPr lang="en-US"/>
          </a:p>
        </p:txBody>
      </p:sp>
      <p:pic>
        <p:nvPicPr>
          <p:cNvPr id="11" name="Picture 10"/>
          <p:cNvPicPr>
            <a:picLocks noChangeAspect="1"/>
          </p:cNvPicPr>
          <p:nvPr/>
        </p:nvPicPr>
        <p:blipFill>
          <a:blip r:embed="rId3"/>
          <a:stretch>
            <a:fillRect/>
          </a:stretch>
        </p:blipFill>
        <p:spPr>
          <a:xfrm>
            <a:off x="1843701" y="4793341"/>
            <a:ext cx="1431396" cy="1444774"/>
          </a:xfrm>
          <a:prstGeom prst="rect">
            <a:avLst/>
          </a:prstGeom>
        </p:spPr>
      </p:pic>
      <p:pic>
        <p:nvPicPr>
          <p:cNvPr id="12" name="Picture 11"/>
          <p:cNvPicPr>
            <a:picLocks noChangeAspect="1"/>
          </p:cNvPicPr>
          <p:nvPr/>
        </p:nvPicPr>
        <p:blipFill>
          <a:blip r:embed="rId4"/>
          <a:stretch>
            <a:fillRect/>
          </a:stretch>
        </p:blipFill>
        <p:spPr>
          <a:xfrm>
            <a:off x="9323495" y="4732012"/>
            <a:ext cx="1438001" cy="1444752"/>
          </a:xfrm>
          <a:prstGeom prst="rect">
            <a:avLst/>
          </a:prstGeom>
        </p:spPr>
      </p:pic>
      <p:grpSp>
        <p:nvGrpSpPr>
          <p:cNvPr id="13" name="Group 12"/>
          <p:cNvGrpSpPr/>
          <p:nvPr/>
        </p:nvGrpSpPr>
        <p:grpSpPr>
          <a:xfrm>
            <a:off x="3409042" y="5471514"/>
            <a:ext cx="5637012" cy="6820"/>
            <a:chOff x="3961786" y="3497733"/>
            <a:chExt cx="5637012" cy="6820"/>
          </a:xfrm>
        </p:grpSpPr>
        <p:cxnSp>
          <p:nvCxnSpPr>
            <p:cNvPr id="14" name="Straight Arrow Connector 13"/>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598673"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4785542" y="4805164"/>
            <a:ext cx="1487192" cy="1371600"/>
            <a:chOff x="5348059" y="2794000"/>
            <a:chExt cx="1487192" cy="1371600"/>
          </a:xfrm>
        </p:grpSpPr>
        <p:sp>
          <p:nvSpPr>
            <p:cNvPr id="17" name="Trapezoid 1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8" name="Rectangle 17"/>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19" name="Group 18"/>
          <p:cNvGrpSpPr/>
          <p:nvPr/>
        </p:nvGrpSpPr>
        <p:grpSpPr>
          <a:xfrm>
            <a:off x="6308080" y="4793341"/>
            <a:ext cx="1460408" cy="1371600"/>
            <a:chOff x="5199801" y="2814048"/>
            <a:chExt cx="1460408" cy="1371600"/>
          </a:xfrm>
        </p:grpSpPr>
        <p:sp>
          <p:nvSpPr>
            <p:cNvPr id="20" name="Trapezoid 19"/>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1" name="Rectangle 20"/>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784 neurons</a:t>
              </a:r>
            </a:p>
          </p:txBody>
        </p:sp>
      </p:grpSp>
    </p:spTree>
    <p:extLst>
      <p:ext uri="{BB962C8B-B14F-4D97-AF65-F5344CB8AC3E}">
        <p14:creationId xmlns:p14="http://schemas.microsoft.com/office/powerpoint/2010/main" val="119746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35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670519"/>
            <a:ext cx="4711148" cy="20116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174525"/>
            <a:ext cx="4711148" cy="20116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026" y="2422522"/>
            <a:ext cx="4711148" cy="2011680"/>
          </a:xfrm>
          <a:prstGeom prst="rect">
            <a:avLst/>
          </a:prstGeom>
        </p:spPr>
      </p:pic>
      <p:sp>
        <p:nvSpPr>
          <p:cNvPr id="7" name="TextBox 6"/>
          <p:cNvSpPr txBox="1"/>
          <p:nvPr/>
        </p:nvSpPr>
        <p:spPr>
          <a:xfrm>
            <a:off x="729043" y="910522"/>
            <a:ext cx="2380780" cy="400110"/>
          </a:xfrm>
          <a:prstGeom prst="rect">
            <a:avLst/>
          </a:prstGeom>
          <a:noFill/>
        </p:spPr>
        <p:txBody>
          <a:bodyPr wrap="none" rtlCol="0">
            <a:spAutoFit/>
          </a:bodyPr>
          <a:lstStyle/>
          <a:p>
            <a:r>
              <a:rPr lang="en-US" sz="2000">
                <a:latin typeface="Karla" charset="0"/>
                <a:ea typeface="Karla" charset="0"/>
                <a:cs typeface="Karla" charset="0"/>
              </a:rPr>
              <a:t>20 latent variables</a:t>
            </a:r>
          </a:p>
        </p:txBody>
      </p:sp>
      <p:sp>
        <p:nvSpPr>
          <p:cNvPr id="11" name="TextBox 10"/>
          <p:cNvSpPr txBox="1"/>
          <p:nvPr/>
        </p:nvSpPr>
        <p:spPr>
          <a:xfrm>
            <a:off x="701792" y="3148100"/>
            <a:ext cx="2316660" cy="400110"/>
          </a:xfrm>
          <a:prstGeom prst="rect">
            <a:avLst/>
          </a:prstGeom>
          <a:noFill/>
        </p:spPr>
        <p:txBody>
          <a:bodyPr wrap="none" rtlCol="0">
            <a:spAutoFit/>
          </a:bodyPr>
          <a:lstStyle/>
          <a:p>
            <a:r>
              <a:rPr lang="en-US" sz="2000">
                <a:latin typeface="Karla" charset="0"/>
                <a:ea typeface="Karla" charset="0"/>
                <a:cs typeface="Karla" charset="0"/>
              </a:rPr>
              <a:t>10 latent variables</a:t>
            </a:r>
          </a:p>
        </p:txBody>
      </p:sp>
      <p:sp>
        <p:nvSpPr>
          <p:cNvPr id="12" name="TextBox 11"/>
          <p:cNvSpPr txBox="1"/>
          <p:nvPr/>
        </p:nvSpPr>
        <p:spPr>
          <a:xfrm>
            <a:off x="729043" y="5396096"/>
            <a:ext cx="2289409" cy="400110"/>
          </a:xfrm>
          <a:prstGeom prst="rect">
            <a:avLst/>
          </a:prstGeom>
          <a:noFill/>
        </p:spPr>
        <p:txBody>
          <a:bodyPr wrap="none" rtlCol="0">
            <a:spAutoFit/>
          </a:bodyPr>
          <a:lstStyle/>
          <a:p>
            <a:r>
              <a:rPr lang="en-US" sz="2000">
                <a:latin typeface="Karla" charset="0"/>
                <a:ea typeface="Karla" charset="0"/>
                <a:cs typeface="Karla" charset="0"/>
              </a:rPr>
              <a:t>2  latent variables</a:t>
            </a:r>
          </a:p>
        </p:txBody>
      </p:sp>
      <p:sp>
        <p:nvSpPr>
          <p:cNvPr id="13"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
        <p:nvSpPr>
          <p:cNvPr id="10" name="TextBox 9"/>
          <p:cNvSpPr txBox="1"/>
          <p:nvPr/>
        </p:nvSpPr>
        <p:spPr>
          <a:xfrm>
            <a:off x="4841528" y="530772"/>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4" name="TextBox 13"/>
          <p:cNvSpPr txBox="1"/>
          <p:nvPr/>
        </p:nvSpPr>
        <p:spPr>
          <a:xfrm>
            <a:off x="4504898" y="1361769"/>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grpSp>
        <p:nvGrpSpPr>
          <p:cNvPr id="3" name="Group 2"/>
          <p:cNvGrpSpPr/>
          <p:nvPr/>
        </p:nvGrpSpPr>
        <p:grpSpPr>
          <a:xfrm>
            <a:off x="4475690" y="2778768"/>
            <a:ext cx="1673856" cy="1200329"/>
            <a:chOff x="4657298" y="683172"/>
            <a:chExt cx="1673856" cy="1200329"/>
          </a:xfrm>
        </p:grpSpPr>
        <p:sp>
          <p:nvSpPr>
            <p:cNvPr id="15" name="TextBox 14"/>
            <p:cNvSpPr txBox="1"/>
            <p:nvPr/>
          </p:nvSpPr>
          <p:spPr>
            <a:xfrm>
              <a:off x="4993928" y="683172"/>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6" name="TextBox 15"/>
            <p:cNvSpPr txBox="1"/>
            <p:nvPr/>
          </p:nvSpPr>
          <p:spPr>
            <a:xfrm>
              <a:off x="4657298" y="1514169"/>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grpSp>
      <p:sp>
        <p:nvSpPr>
          <p:cNvPr id="17" name="TextBox 16"/>
          <p:cNvSpPr txBox="1"/>
          <p:nvPr/>
        </p:nvSpPr>
        <p:spPr>
          <a:xfrm>
            <a:off x="4809697" y="5026764"/>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8" name="TextBox 17"/>
          <p:cNvSpPr txBox="1"/>
          <p:nvPr/>
        </p:nvSpPr>
        <p:spPr>
          <a:xfrm>
            <a:off x="4473067" y="5857761"/>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8" name="Rectangle 7"/>
          <p:cNvSpPr/>
          <p:nvPr/>
        </p:nvSpPr>
        <p:spPr>
          <a:xfrm>
            <a:off x="172995" y="174525"/>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2730" y="2417448"/>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72995" y="4659091"/>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35548" y="4537801"/>
            <a:ext cx="4019049" cy="584775"/>
          </a:xfrm>
          <a:prstGeom prst="rect">
            <a:avLst/>
          </a:prstGeom>
          <a:solidFill>
            <a:schemeClr val="accent2">
              <a:lumMod val="20000"/>
              <a:lumOff val="80000"/>
            </a:schemeClr>
          </a:solidFill>
        </p:spPr>
        <p:txBody>
          <a:bodyPr wrap="none" rtlCol="0">
            <a:spAutoFit/>
          </a:bodyPr>
          <a:lstStyle/>
          <a:p>
            <a:r>
              <a:rPr lang="en-US" sz="3200" dirty="0">
                <a:latin typeface="Karla" charset="0"/>
                <a:ea typeface="Karla" charset="0"/>
                <a:cs typeface="Karla" charset="0"/>
              </a:rPr>
              <a:t>WHY DOES IT WORK?</a:t>
            </a:r>
          </a:p>
        </p:txBody>
      </p:sp>
    </p:spTree>
    <p:extLst>
      <p:ext uri="{BB962C8B-B14F-4D97-AF65-F5344CB8AC3E}">
        <p14:creationId xmlns:p14="http://schemas.microsoft.com/office/powerpoint/2010/main" val="60713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10" grpId="0"/>
      <p:bldP spid="14" grpId="0"/>
      <p:bldP spid="17" grpId="0"/>
      <p:bldP spid="18" grpId="0"/>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Deeper</a:t>
            </a:r>
          </a:p>
        </p:txBody>
      </p:sp>
      <p:pic>
        <p:nvPicPr>
          <p:cNvPr id="23"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86476" y="3997028"/>
            <a:ext cx="4944623"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36</a:t>
            </a:fld>
            <a:endParaRPr lang="en-US"/>
          </a:p>
        </p:txBody>
      </p:sp>
      <p:grpSp>
        <p:nvGrpSpPr>
          <p:cNvPr id="9" name="Group 8"/>
          <p:cNvGrpSpPr/>
          <p:nvPr/>
        </p:nvGrpSpPr>
        <p:grpSpPr>
          <a:xfrm>
            <a:off x="140896" y="1779894"/>
            <a:ext cx="11698437" cy="1363121"/>
            <a:chOff x="140896" y="1336976"/>
            <a:chExt cx="11698437" cy="1363121"/>
          </a:xfrm>
        </p:grpSpPr>
        <p:grpSp>
          <p:nvGrpSpPr>
            <p:cNvPr id="20" name="Group 19"/>
            <p:cNvGrpSpPr/>
            <p:nvPr/>
          </p:nvGrpSpPr>
          <p:grpSpPr>
            <a:xfrm>
              <a:off x="1021977" y="1336976"/>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 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512neurons</a:t>
                </a:r>
              </a:p>
            </p:txBody>
          </p:sp>
          <p:sp>
            <p:nvSpPr>
              <p:cNvPr id="14" name="Rectangle 13"/>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5" name="Rectangle 14"/>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20 neurons</a:t>
                </a:r>
              </a:p>
            </p:txBody>
          </p:sp>
          <p:sp>
            <p:nvSpPr>
              <p:cNvPr id="16" name="Rectangle 15"/>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7" name="Rectangle 16"/>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784 neurons</a:t>
                </a:r>
              </a:p>
            </p:txBody>
          </p:sp>
          <p:cxnSp>
            <p:nvCxnSpPr>
              <p:cNvPr id="19" name="Straight Arrow Connector 18"/>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1" name="Picture 20"/>
            <p:cNvPicPr>
              <a:picLocks noChangeAspect="1"/>
            </p:cNvPicPr>
            <p:nvPr/>
          </p:nvPicPr>
          <p:blipFill>
            <a:blip r:embed="rId3"/>
            <a:stretch>
              <a:fillRect/>
            </a:stretch>
          </p:blipFill>
          <p:spPr>
            <a:xfrm>
              <a:off x="140896" y="1622142"/>
              <a:ext cx="745968" cy="752940"/>
            </a:xfrm>
            <a:prstGeom prst="rect">
              <a:avLst/>
            </a:prstGeom>
          </p:spPr>
        </p:pic>
        <p:pic>
          <p:nvPicPr>
            <p:cNvPr id="22" name="Picture 21"/>
            <p:cNvPicPr>
              <a:picLocks noChangeAspect="1"/>
            </p:cNvPicPr>
            <p:nvPr/>
          </p:nvPicPr>
          <p:blipFill>
            <a:blip r:embed="rId4"/>
            <a:stretch>
              <a:fillRect/>
            </a:stretch>
          </p:blipFill>
          <p:spPr>
            <a:xfrm>
              <a:off x="11093029" y="1611201"/>
              <a:ext cx="746304" cy="749808"/>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3280" y="3995928"/>
            <a:ext cx="4928999" cy="2104703"/>
          </a:xfrm>
          <a:prstGeom prst="rect">
            <a:avLst/>
          </a:prstGeom>
        </p:spPr>
      </p:pic>
      <p:sp>
        <p:nvSpPr>
          <p:cNvPr id="3" name="TextBox 2"/>
          <p:cNvSpPr txBox="1"/>
          <p:nvPr/>
        </p:nvSpPr>
        <p:spPr>
          <a:xfrm>
            <a:off x="9144371" y="4959943"/>
            <a:ext cx="3047629" cy="369332"/>
          </a:xfrm>
          <a:prstGeom prst="rect">
            <a:avLst/>
          </a:prstGeom>
          <a:noFill/>
        </p:spPr>
        <p:txBody>
          <a:bodyPr wrap="none" rtlCol="0">
            <a:spAutoFit/>
          </a:bodyPr>
          <a:lstStyle/>
          <a:p>
            <a:r>
              <a:rPr lang="en-US" dirty="0">
                <a:solidFill>
                  <a:schemeClr val="tx1">
                    <a:lumMod val="75000"/>
                    <a:lumOff val="25000"/>
                  </a:schemeClr>
                </a:solidFill>
                <a:latin typeface="Karla" pitchFamily="2" charset="0"/>
                <a:ea typeface="Karla" pitchFamily="2" charset="0"/>
              </a:rPr>
              <a:t>Shallow 20 latent variables</a:t>
            </a:r>
          </a:p>
        </p:txBody>
      </p:sp>
      <p:sp>
        <p:nvSpPr>
          <p:cNvPr id="10" name="TextBox 9"/>
          <p:cNvSpPr txBox="1"/>
          <p:nvPr/>
        </p:nvSpPr>
        <p:spPr>
          <a:xfrm>
            <a:off x="513880" y="1055841"/>
            <a:ext cx="10360529"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 better representation we can add neurons in one layer or go deeper.</a:t>
            </a:r>
          </a:p>
        </p:txBody>
      </p:sp>
      <p:sp>
        <p:nvSpPr>
          <p:cNvPr id="11" name="TextBox 10"/>
          <p:cNvSpPr txBox="1"/>
          <p:nvPr/>
        </p:nvSpPr>
        <p:spPr>
          <a:xfrm>
            <a:off x="134735" y="2944409"/>
            <a:ext cx="752129" cy="369332"/>
          </a:xfrm>
          <a:prstGeom prst="rect">
            <a:avLst/>
          </a:prstGeom>
          <a:noFill/>
        </p:spPr>
        <p:txBody>
          <a:bodyPr wrap="none" rtlCol="0">
            <a:spAutoFit/>
          </a:bodyPr>
          <a:lstStyle/>
          <a:p>
            <a:r>
              <a:rPr lang="en-US"/>
              <a:t>28x28</a:t>
            </a:r>
          </a:p>
        </p:txBody>
      </p:sp>
      <p:sp>
        <p:nvSpPr>
          <p:cNvPr id="24" name="TextBox 23"/>
          <p:cNvSpPr txBox="1"/>
          <p:nvPr/>
        </p:nvSpPr>
        <p:spPr>
          <a:xfrm>
            <a:off x="11206091" y="3091936"/>
            <a:ext cx="752129" cy="369332"/>
          </a:xfrm>
          <a:prstGeom prst="rect">
            <a:avLst/>
          </a:prstGeom>
          <a:noFill/>
        </p:spPr>
        <p:txBody>
          <a:bodyPr wrap="none" rtlCol="0">
            <a:spAutoFit/>
          </a:bodyPr>
          <a:lstStyle/>
          <a:p>
            <a:r>
              <a:rPr lang="en-US"/>
              <a:t>28x28</a:t>
            </a:r>
          </a:p>
        </p:txBody>
      </p:sp>
      <p:sp>
        <p:nvSpPr>
          <p:cNvPr id="25" name="TextBox 24"/>
          <p:cNvSpPr txBox="1"/>
          <p:nvPr/>
        </p:nvSpPr>
        <p:spPr>
          <a:xfrm>
            <a:off x="5182094" y="3313741"/>
            <a:ext cx="2279791"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Z is 20 dimensional</a:t>
            </a:r>
          </a:p>
        </p:txBody>
      </p:sp>
      <p:sp>
        <p:nvSpPr>
          <p:cNvPr id="5" name="TextBox 4">
            <a:extLst>
              <a:ext uri="{FF2B5EF4-FFF2-40B4-BE49-F238E27FC236}">
                <a16:creationId xmlns:a16="http://schemas.microsoft.com/office/drawing/2014/main" id="{2143443C-90AC-F840-8038-68D6FBD6F2CF}"/>
              </a:ext>
            </a:extLst>
          </p:cNvPr>
          <p:cNvSpPr txBox="1"/>
          <p:nvPr/>
        </p:nvSpPr>
        <p:spPr>
          <a:xfrm>
            <a:off x="4907318" y="6242705"/>
            <a:ext cx="2952603" cy="523220"/>
          </a:xfrm>
          <a:prstGeom prst="rect">
            <a:avLst/>
          </a:prstGeom>
          <a:solidFill>
            <a:srgbClr val="F9F9F9"/>
          </a:solidFill>
        </p:spPr>
        <p:txBody>
          <a:bodyPr wrap="none" rtlCol="0">
            <a:spAutoFit/>
          </a:bodyPr>
          <a:lstStyle/>
          <a:p>
            <a:r>
              <a:rPr lang="en-US" sz="2800" b="1" dirty="0">
                <a:solidFill>
                  <a:srgbClr val="C00000"/>
                </a:solidFill>
              </a:rPr>
              <a:t>DEEPER IS BETTER </a:t>
            </a:r>
          </a:p>
        </p:txBody>
      </p:sp>
    </p:spTree>
    <p:extLst>
      <p:ext uri="{BB962C8B-B14F-4D97-AF65-F5344CB8AC3E}">
        <p14:creationId xmlns:p14="http://schemas.microsoft.com/office/powerpoint/2010/main" val="33768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35" presetClass="emph" presetSubtype="0" repeatCount="5000" fill="hold" nodeType="withEffect">
                                  <p:stCondLst>
                                    <p:cond delay="0"/>
                                  </p:stCondLst>
                                  <p:childTnLst>
                                    <p:anim calcmode="discrete" valueType="str">
                                      <p:cBhvr>
                                        <p:cTn id="10"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62D9FC-5B10-3042-B45B-E34A3F497472}"/>
              </a:ext>
            </a:extLst>
          </p:cNvPr>
          <p:cNvSpPr>
            <a:spLocks noGrp="1"/>
          </p:cNvSpPr>
          <p:nvPr>
            <p:ph type="sldNum" sz="quarter" idx="12"/>
          </p:nvPr>
        </p:nvSpPr>
        <p:spPr/>
        <p:txBody>
          <a:bodyPr/>
          <a:lstStyle/>
          <a:p>
            <a:fld id="{A13833A1-46C9-FB45-812F-A8AC7B5136EB}" type="slidenum">
              <a:rPr lang="en-US" smtClean="0"/>
              <a:t>37</a:t>
            </a:fld>
            <a:endParaRPr lang="en-US"/>
          </a:p>
        </p:txBody>
      </p:sp>
      <p:pic>
        <p:nvPicPr>
          <p:cNvPr id="3" name="Picture 2">
            <a:hlinkClick r:id="rId2"/>
            <a:extLst>
              <a:ext uri="{FF2B5EF4-FFF2-40B4-BE49-F238E27FC236}">
                <a16:creationId xmlns:a16="http://schemas.microsoft.com/office/drawing/2014/main" id="{B1E6EB58-5620-5042-93E8-3F8E7885BD82}"/>
              </a:ext>
            </a:extLst>
          </p:cNvPr>
          <p:cNvPicPr>
            <a:picLocks noChangeAspect="1"/>
          </p:cNvPicPr>
          <p:nvPr/>
        </p:nvPicPr>
        <p:blipFill>
          <a:blip r:embed="rId3"/>
          <a:stretch>
            <a:fillRect/>
          </a:stretch>
        </p:blipFill>
        <p:spPr>
          <a:xfrm>
            <a:off x="4699000" y="1047750"/>
            <a:ext cx="2794000" cy="4762500"/>
          </a:xfrm>
          <a:prstGeom prst="rect">
            <a:avLst/>
          </a:prstGeom>
        </p:spPr>
      </p:pic>
    </p:spTree>
    <p:extLst>
      <p:ext uri="{BB962C8B-B14F-4D97-AF65-F5344CB8AC3E}">
        <p14:creationId xmlns:p14="http://schemas.microsoft.com/office/powerpoint/2010/main" val="1410240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Exploring autoencoders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6513" y="1717114"/>
            <a:ext cx="5940217" cy="3423771"/>
          </a:xfrm>
        </p:spPr>
      </p:pic>
      <p:sp>
        <p:nvSpPr>
          <p:cNvPr id="4" name="Slide Number Placeholder 3"/>
          <p:cNvSpPr>
            <a:spLocks noGrp="1"/>
          </p:cNvSpPr>
          <p:nvPr>
            <p:ph type="sldNum" sz="quarter" idx="12"/>
          </p:nvPr>
        </p:nvSpPr>
        <p:spPr/>
        <p:txBody>
          <a:bodyPr/>
          <a:lstStyle/>
          <a:p>
            <a:fld id="{81B7CCDB-6D39-0547-B7B3-C80E39D6513A}" type="slidenum">
              <a:rPr lang="en-US" smtClean="0"/>
              <a:pPr/>
              <a:t>38</a:t>
            </a:fld>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4750A3C-4DCE-A647-8414-085D9AE27069}"/>
                  </a:ext>
                </a:extLst>
              </p14:cNvPr>
              <p14:cNvContentPartPr/>
              <p14:nvPr/>
            </p14:nvContentPartPr>
            <p14:xfrm>
              <a:off x="1321200" y="729000"/>
              <a:ext cx="10026720" cy="2813040"/>
            </p14:xfrm>
          </p:contentPart>
        </mc:Choice>
        <mc:Fallback xmlns="">
          <p:pic>
            <p:nvPicPr>
              <p:cNvPr id="3" name="Ink 2">
                <a:extLst>
                  <a:ext uri="{FF2B5EF4-FFF2-40B4-BE49-F238E27FC236}">
                    <a16:creationId xmlns:a16="http://schemas.microsoft.com/office/drawing/2014/main" id="{34750A3C-4DCE-A647-8414-085D9AE27069}"/>
                  </a:ext>
                </a:extLst>
              </p:cNvPr>
              <p:cNvPicPr/>
              <p:nvPr/>
            </p:nvPicPr>
            <p:blipFill>
              <a:blip r:embed="rId4"/>
              <a:stretch>
                <a:fillRect/>
              </a:stretch>
            </p:blipFill>
            <p:spPr>
              <a:xfrm>
                <a:off x="1311840" y="719640"/>
                <a:ext cx="10045440" cy="2831760"/>
              </a:xfrm>
              <a:prstGeom prst="rect">
                <a:avLst/>
              </a:prstGeom>
            </p:spPr>
          </p:pic>
        </mc:Fallback>
      </mc:AlternateContent>
    </p:spTree>
    <p:extLst>
      <p:ext uri="{BB962C8B-B14F-4D97-AF65-F5344CB8AC3E}">
        <p14:creationId xmlns:p14="http://schemas.microsoft.com/office/powerpoint/2010/main" val="19462637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5060"/>
            <a:ext cx="7577799"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39</a:t>
            </a:fld>
            <a:endParaRPr lang="en-US"/>
          </a:p>
        </p:txBody>
      </p:sp>
      <p:sp>
        <p:nvSpPr>
          <p:cNvPr id="6" name="TextBox 5"/>
          <p:cNvSpPr txBox="1"/>
          <p:nvPr/>
        </p:nvSpPr>
        <p:spPr>
          <a:xfrm>
            <a:off x="4572000" y="5358384"/>
            <a:ext cx="3239733" cy="369332"/>
          </a:xfrm>
          <a:prstGeom prst="rect">
            <a:avLst/>
          </a:prstGeom>
          <a:noFill/>
        </p:spPr>
        <p:txBody>
          <a:bodyPr wrap="none" rtlCol="0">
            <a:spAutoFit/>
          </a:bodyPr>
          <a:lstStyle/>
          <a:p>
            <a:r>
              <a:rPr lang="en-US"/>
              <a:t>Change +/- 1 the latent variables</a:t>
            </a:r>
          </a:p>
        </p:txBody>
      </p:sp>
    </p:spTree>
    <p:extLst>
      <p:ext uri="{BB962C8B-B14F-4D97-AF65-F5344CB8AC3E}">
        <p14:creationId xmlns:p14="http://schemas.microsoft.com/office/powerpoint/2010/main" val="1096027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A64353-09F3-1A45-9382-4E8DD43BF18E}"/>
              </a:ext>
            </a:extLst>
          </p:cNvPr>
          <p:cNvSpPr>
            <a:spLocks noGrp="1"/>
          </p:cNvSpPr>
          <p:nvPr>
            <p:ph idx="1"/>
          </p:nvPr>
        </p:nvSpPr>
        <p:spPr/>
        <p:txBody>
          <a:bodyPr/>
          <a:lstStyle/>
          <a:p>
            <a:r>
              <a:rPr lang="en-US" dirty="0"/>
              <a:t>Homework 3: Deadline is ….. </a:t>
            </a:r>
          </a:p>
          <a:p>
            <a:r>
              <a:rPr lang="en-US" dirty="0"/>
              <a:t>Project group have been formed and will be announced … </a:t>
            </a:r>
          </a:p>
        </p:txBody>
      </p:sp>
      <p:sp>
        <p:nvSpPr>
          <p:cNvPr id="3" name="Slide Number Placeholder 2">
            <a:extLst>
              <a:ext uri="{FF2B5EF4-FFF2-40B4-BE49-F238E27FC236}">
                <a16:creationId xmlns:a16="http://schemas.microsoft.com/office/drawing/2014/main" id="{CE83169C-6921-E549-B0A0-2D82286A26AE}"/>
              </a:ext>
            </a:extLst>
          </p:cNvPr>
          <p:cNvSpPr>
            <a:spLocks noGrp="1"/>
          </p:cNvSpPr>
          <p:nvPr>
            <p:ph type="sldNum" sz="quarter" idx="12"/>
          </p:nvPr>
        </p:nvSpPr>
        <p:spPr/>
        <p:txBody>
          <a:bodyPr/>
          <a:lstStyle/>
          <a:p>
            <a:fld id="{81B7CCDB-6D39-0547-B7B3-C80E39D6513A}" type="slidenum">
              <a:rPr lang="en-US" smtClean="0"/>
              <a:pPr/>
              <a:t>4</a:t>
            </a:fld>
            <a:endParaRPr lang="en-US"/>
          </a:p>
        </p:txBody>
      </p:sp>
    </p:spTree>
    <p:extLst>
      <p:ext uri="{BB962C8B-B14F-4D97-AF65-F5344CB8AC3E}">
        <p14:creationId xmlns:p14="http://schemas.microsoft.com/office/powerpoint/2010/main" val="14934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40</a:t>
            </a:fld>
            <a:endParaRPr lang="en-US"/>
          </a:p>
        </p:txBody>
      </p:sp>
      <p:sp>
        <p:nvSpPr>
          <p:cNvPr id="7" name="TextBox 6"/>
          <p:cNvSpPr txBox="1"/>
          <p:nvPr/>
        </p:nvSpPr>
        <p:spPr>
          <a:xfrm>
            <a:off x="4572000" y="5358384"/>
            <a:ext cx="3356753" cy="369332"/>
          </a:xfrm>
          <a:prstGeom prst="rect">
            <a:avLst/>
          </a:prstGeom>
          <a:noFill/>
        </p:spPr>
        <p:txBody>
          <a:bodyPr wrap="none" rtlCol="0">
            <a:spAutoFit/>
          </a:bodyPr>
          <a:lstStyle/>
          <a:p>
            <a:r>
              <a:rPr lang="en-US"/>
              <a:t>Change +/- 10 the latent variables</a:t>
            </a:r>
          </a:p>
        </p:txBody>
      </p:sp>
    </p:spTree>
    <p:extLst>
      <p:ext uri="{BB962C8B-B14F-4D97-AF65-F5344CB8AC3E}">
        <p14:creationId xmlns:p14="http://schemas.microsoft.com/office/powerpoint/2010/main" val="531464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41</a:t>
            </a:fld>
            <a:endParaRPr lang="en-US"/>
          </a:p>
        </p:txBody>
      </p:sp>
      <p:sp>
        <p:nvSpPr>
          <p:cNvPr id="7" name="TextBox 6"/>
          <p:cNvSpPr txBox="1"/>
          <p:nvPr/>
        </p:nvSpPr>
        <p:spPr>
          <a:xfrm>
            <a:off x="4572000" y="5358384"/>
            <a:ext cx="3890489" cy="369332"/>
          </a:xfrm>
          <a:prstGeom prst="rect">
            <a:avLst/>
          </a:prstGeom>
          <a:noFill/>
        </p:spPr>
        <p:txBody>
          <a:bodyPr wrap="none" rtlCol="0">
            <a:spAutoFit/>
          </a:bodyPr>
          <a:lstStyle/>
          <a:p>
            <a:r>
              <a:rPr lang="en-US"/>
              <a:t>Change +/- 100 the first latent variables</a:t>
            </a:r>
          </a:p>
        </p:txBody>
      </p:sp>
    </p:spTree>
    <p:extLst>
      <p:ext uri="{BB962C8B-B14F-4D97-AF65-F5344CB8AC3E}">
        <p14:creationId xmlns:p14="http://schemas.microsoft.com/office/powerpoint/2010/main" val="1142082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3871" y="1426464"/>
            <a:ext cx="7613678"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42</a:t>
            </a:fld>
            <a:endParaRPr lang="en-US"/>
          </a:p>
        </p:txBody>
      </p:sp>
      <p:sp>
        <p:nvSpPr>
          <p:cNvPr id="7" name="TextBox 6"/>
          <p:cNvSpPr txBox="1"/>
          <p:nvPr/>
        </p:nvSpPr>
        <p:spPr>
          <a:xfrm>
            <a:off x="4572000" y="5358384"/>
            <a:ext cx="1099019" cy="369332"/>
          </a:xfrm>
          <a:prstGeom prst="rect">
            <a:avLst/>
          </a:prstGeom>
          <a:noFill/>
        </p:spPr>
        <p:txBody>
          <a:bodyPr wrap="none" rtlCol="0">
            <a:spAutoFit/>
          </a:bodyPr>
          <a:lstStyle/>
          <a:p>
            <a:r>
              <a:rPr lang="en-US"/>
              <a:t>Just noise</a:t>
            </a:r>
          </a:p>
        </p:txBody>
      </p:sp>
    </p:spTree>
    <p:extLst>
      <p:ext uri="{BB962C8B-B14F-4D97-AF65-F5344CB8AC3E}">
        <p14:creationId xmlns:p14="http://schemas.microsoft.com/office/powerpoint/2010/main" val="1043138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Parameter space of autoencoder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81976" y="983807"/>
            <a:ext cx="3492715" cy="5529945"/>
          </a:xfrm>
        </p:spPr>
      </p:pic>
      <p:sp>
        <p:nvSpPr>
          <p:cNvPr id="4" name="Slide Number Placeholder 3"/>
          <p:cNvSpPr>
            <a:spLocks noGrp="1"/>
          </p:cNvSpPr>
          <p:nvPr>
            <p:ph type="sldNum" sz="quarter" idx="12"/>
          </p:nvPr>
        </p:nvSpPr>
        <p:spPr/>
        <p:txBody>
          <a:bodyPr/>
          <a:lstStyle/>
          <a:p>
            <a:fld id="{81B7CCDB-6D39-0547-B7B3-C80E39D6513A}" type="slidenum">
              <a:rPr lang="en-US" smtClean="0"/>
              <a:pPr/>
              <a:t>43</a:t>
            </a:fld>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DC6C4EB-61DF-794A-A9A5-7D6ED8AA6E32}"/>
                  </a:ext>
                </a:extLst>
              </p14:cNvPr>
              <p14:cNvContentPartPr/>
              <p14:nvPr/>
            </p14:nvContentPartPr>
            <p14:xfrm>
              <a:off x="8250840" y="1182240"/>
              <a:ext cx="3911040" cy="1226520"/>
            </p14:xfrm>
          </p:contentPart>
        </mc:Choice>
        <mc:Fallback xmlns="">
          <p:pic>
            <p:nvPicPr>
              <p:cNvPr id="3" name="Ink 2">
                <a:extLst>
                  <a:ext uri="{FF2B5EF4-FFF2-40B4-BE49-F238E27FC236}">
                    <a16:creationId xmlns:a16="http://schemas.microsoft.com/office/drawing/2014/main" id="{0DC6C4EB-61DF-794A-A9A5-7D6ED8AA6E32}"/>
                  </a:ext>
                </a:extLst>
              </p:cNvPr>
              <p:cNvPicPr/>
              <p:nvPr/>
            </p:nvPicPr>
            <p:blipFill>
              <a:blip r:embed="rId4"/>
              <a:stretch>
                <a:fillRect/>
              </a:stretch>
            </p:blipFill>
            <p:spPr>
              <a:xfrm>
                <a:off x="8241480" y="1172880"/>
                <a:ext cx="3929760" cy="1245240"/>
              </a:xfrm>
              <a:prstGeom prst="rect">
                <a:avLst/>
              </a:prstGeom>
            </p:spPr>
          </p:pic>
        </mc:Fallback>
      </mc:AlternateContent>
    </p:spTree>
    <p:extLst>
      <p:ext uri="{BB962C8B-B14F-4D97-AF65-F5344CB8AC3E}">
        <p14:creationId xmlns:p14="http://schemas.microsoft.com/office/powerpoint/2010/main" val="15782614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a:t>
            </a:r>
          </a:p>
        </p:txBody>
      </p:sp>
      <p:sp>
        <p:nvSpPr>
          <p:cNvPr id="3" name="Content Placeholder 2"/>
          <p:cNvSpPr>
            <a:spLocks noGrp="1"/>
          </p:cNvSpPr>
          <p:nvPr>
            <p:ph idx="1"/>
          </p:nvPr>
        </p:nvSpPr>
        <p:spPr>
          <a:xfrm>
            <a:off x="833415" y="1085728"/>
            <a:ext cx="10327008" cy="2111143"/>
          </a:xfrm>
        </p:spPr>
        <p:txBody>
          <a:bodyPr/>
          <a:lstStyle/>
          <a:p>
            <a:r>
              <a:rPr lang="en-US" dirty="0"/>
              <a:t>We blend inputs to create new data that is similar to the input data, but not exactly the same. </a:t>
            </a:r>
          </a:p>
          <a:p>
            <a:r>
              <a:rPr lang="en-US" dirty="0"/>
              <a:t>One example of blending is </a:t>
            </a:r>
            <a:r>
              <a:rPr lang="en-US" b="1" dirty="0"/>
              <a:t>content blending</a:t>
            </a:r>
            <a:r>
              <a:rPr lang="en-US" dirty="0"/>
              <a:t> where the content of two pieces of data is directly blended. An example is if we overlay images of a cow and zebra.</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894" y="3796728"/>
            <a:ext cx="9544050" cy="2026498"/>
          </a:xfrm>
          <a:prstGeom prst="rect">
            <a:avLst/>
          </a:prstGeom>
        </p:spPr>
      </p:pic>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169478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a:t>
            </a:r>
            <a:r>
              <a:rPr lang="en-US" err="1"/>
              <a:t>cont</a:t>
            </a:r>
            <a:r>
              <a:rPr lang="en-US"/>
              <a:t>)</a:t>
            </a:r>
          </a:p>
        </p:txBody>
      </p:sp>
      <p:sp>
        <p:nvSpPr>
          <p:cNvPr id="3" name="Content Placeholder 2"/>
          <p:cNvSpPr>
            <a:spLocks noGrp="1"/>
          </p:cNvSpPr>
          <p:nvPr>
            <p:ph idx="1"/>
          </p:nvPr>
        </p:nvSpPr>
        <p:spPr>
          <a:xfrm>
            <a:off x="833414" y="1177758"/>
            <a:ext cx="10917861" cy="2111143"/>
          </a:xfrm>
        </p:spPr>
        <p:txBody>
          <a:bodyPr/>
          <a:lstStyle/>
          <a:p>
            <a:pPr>
              <a:spcAft>
                <a:spcPts val="1200"/>
              </a:spcAft>
            </a:pPr>
            <a:r>
              <a:rPr lang="en-US" dirty="0"/>
              <a:t>Another type of blending is </a:t>
            </a:r>
            <a:r>
              <a:rPr lang="en-US" b="1" dirty="0"/>
              <a:t>parametric</a:t>
            </a:r>
            <a:r>
              <a:rPr lang="en-US" dirty="0"/>
              <a:t> or </a:t>
            </a:r>
            <a:r>
              <a:rPr lang="en-US" b="1" dirty="0"/>
              <a:t>representation</a:t>
            </a:r>
            <a:r>
              <a:rPr lang="en-US" dirty="0"/>
              <a:t> blending: </a:t>
            </a:r>
          </a:p>
          <a:p>
            <a:pPr>
              <a:spcAft>
                <a:spcPts val="1200"/>
              </a:spcAft>
            </a:pPr>
            <a:r>
              <a:rPr lang="en-US" dirty="0"/>
              <a:t>In this type of blending we take advantage of parameterization to describe the objects we’re interested in.  By engaging in blending in the parameter space, we can create results that blend the inherent qualities of the objects of interest.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45</a:t>
            </a:fld>
            <a:endParaRPr lang="en-US"/>
          </a:p>
        </p:txBody>
      </p:sp>
    </p:spTree>
    <p:extLst>
      <p:ext uri="{BB962C8B-B14F-4D97-AF65-F5344CB8AC3E}">
        <p14:creationId xmlns:p14="http://schemas.microsoft.com/office/powerpoint/2010/main" val="28132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a:t>
            </a:r>
            <a:r>
              <a:rPr lang="en-US" err="1"/>
              <a:t>cont</a:t>
            </a:r>
            <a:r>
              <a:rPr lang="en-US"/>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2171" y="1371430"/>
            <a:ext cx="8611051" cy="4572000"/>
          </a:xfrm>
        </p:spPr>
      </p:pic>
      <p:sp>
        <p:nvSpPr>
          <p:cNvPr id="4" name="Slide Number Placeholder 3"/>
          <p:cNvSpPr>
            <a:spLocks noGrp="1"/>
          </p:cNvSpPr>
          <p:nvPr>
            <p:ph type="sldNum" sz="quarter" idx="12"/>
          </p:nvPr>
        </p:nvSpPr>
        <p:spPr/>
        <p:txBody>
          <a:bodyPr/>
          <a:lstStyle/>
          <a:p>
            <a:fld id="{81B7CCDB-6D39-0547-B7B3-C80E39D6513A}" type="slidenum">
              <a:rPr lang="en-US" smtClean="0"/>
              <a:pPr/>
              <a:t>46</a:t>
            </a:fld>
            <a:endParaRPr lang="en-US"/>
          </a:p>
        </p:txBody>
      </p:sp>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372827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Content blending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47</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2404"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19040110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Parametric or representation blending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48</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1051"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10597421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in compressed representation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1034" y="3748492"/>
            <a:ext cx="4529497" cy="2607276"/>
          </a:xfrm>
        </p:spPr>
      </p:pic>
      <p:sp>
        <p:nvSpPr>
          <p:cNvPr id="4" name="Slide Number Placeholder 3"/>
          <p:cNvSpPr>
            <a:spLocks noGrp="1"/>
          </p:cNvSpPr>
          <p:nvPr>
            <p:ph type="sldNum" sz="quarter" idx="12"/>
          </p:nvPr>
        </p:nvSpPr>
        <p:spPr/>
        <p:txBody>
          <a:bodyPr/>
          <a:lstStyle/>
          <a:p>
            <a:fld id="{81B7CCDB-6D39-0547-B7B3-C80E39D6513A}" type="slidenum">
              <a:rPr lang="en-US" smtClean="0"/>
              <a:pPr/>
              <a:t>49</a:t>
            </a:fld>
            <a:endParaRPr lang="en-US"/>
          </a:p>
        </p:txBody>
      </p:sp>
      <p:sp>
        <p:nvSpPr>
          <p:cNvPr id="6" name="Rectangle 5"/>
          <p:cNvSpPr/>
          <p:nvPr/>
        </p:nvSpPr>
        <p:spPr>
          <a:xfrm>
            <a:off x="836140" y="884260"/>
            <a:ext cx="11006567" cy="2862322"/>
          </a:xfrm>
          <a:prstGeom prst="rect">
            <a:avLst/>
          </a:prstGeom>
        </p:spPr>
        <p:txBody>
          <a:bodyPr wrap="square">
            <a:spAutoFit/>
          </a:bodyPr>
          <a:lstStyle/>
          <a:p>
            <a:r>
              <a:rPr lang="en-US" sz="2000" dirty="0">
                <a:solidFill>
                  <a:schemeClr val="tx1">
                    <a:lumMod val="75000"/>
                    <a:lumOff val="25000"/>
                  </a:schemeClr>
                </a:solidFill>
                <a:latin typeface="Karla" charset="0"/>
                <a:ea typeface="Karla" charset="0"/>
                <a:cs typeface="Karla" charset="0"/>
              </a:rPr>
              <a:t>While the blending we’ve described works well for uncompressed objects what happens when compression is involved?</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The compressed form may not be the best representation with what we would like to blend the objects.</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For example, let’s take the sounds of the words </a:t>
            </a:r>
            <a:r>
              <a:rPr lang="en-US" sz="2000" i="1" dirty="0">
                <a:solidFill>
                  <a:srgbClr val="C00000"/>
                </a:solidFill>
                <a:latin typeface="Karla" charset="0"/>
                <a:ea typeface="Karla" charset="0"/>
                <a:cs typeface="Karla" charset="0"/>
              </a:rPr>
              <a:t>cherry</a:t>
            </a:r>
            <a:r>
              <a:rPr lang="en-US" sz="2000" dirty="0">
                <a:solidFill>
                  <a:srgbClr val="C00000"/>
                </a:solidFill>
                <a:latin typeface="Karla" charset="0"/>
                <a:ea typeface="Karla" charset="0"/>
                <a:cs typeface="Karla" charset="0"/>
              </a:rPr>
              <a:t> </a:t>
            </a:r>
            <a:r>
              <a:rPr lang="en-US" sz="2000" dirty="0">
                <a:solidFill>
                  <a:schemeClr val="tx1">
                    <a:lumMod val="75000"/>
                    <a:lumOff val="25000"/>
                  </a:schemeClr>
                </a:solidFill>
                <a:latin typeface="Karla" charset="0"/>
                <a:ea typeface="Karla" charset="0"/>
                <a:cs typeface="Karla" charset="0"/>
              </a:rPr>
              <a:t>and </a:t>
            </a:r>
            <a:r>
              <a:rPr lang="en-US" sz="2000" i="1" dirty="0">
                <a:solidFill>
                  <a:srgbClr val="C00000"/>
                </a:solidFill>
                <a:latin typeface="Karla" charset="0"/>
                <a:ea typeface="Karla" charset="0"/>
                <a:cs typeface="Karla" charset="0"/>
              </a:rPr>
              <a:t>orange</a:t>
            </a:r>
            <a:r>
              <a:rPr lang="en-US" sz="2000" dirty="0">
                <a:solidFill>
                  <a:schemeClr val="tx1">
                    <a:lumMod val="75000"/>
                    <a:lumOff val="25000"/>
                  </a:schemeClr>
                </a:solidFill>
                <a:latin typeface="Karla" charset="0"/>
                <a:ea typeface="Karla" charset="0"/>
                <a:cs typeface="Karla" charset="0"/>
              </a:rPr>
              <a:t>. </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We can blend these sounds together or we can </a:t>
            </a:r>
            <a:r>
              <a:rPr lang="en-US" sz="2000" i="1" dirty="0">
                <a:solidFill>
                  <a:schemeClr val="tx1">
                    <a:lumMod val="75000"/>
                    <a:lumOff val="25000"/>
                  </a:schemeClr>
                </a:solidFill>
                <a:latin typeface="Karla" charset="0"/>
                <a:ea typeface="Karla" charset="0"/>
                <a:cs typeface="Karla" charset="0"/>
              </a:rPr>
              <a:t>compress them</a:t>
            </a:r>
            <a:r>
              <a:rPr lang="en-US" sz="2000" dirty="0">
                <a:solidFill>
                  <a:schemeClr val="tx1">
                    <a:lumMod val="75000"/>
                    <a:lumOff val="25000"/>
                  </a:schemeClr>
                </a:solidFill>
                <a:latin typeface="Karla" charset="0"/>
                <a:ea typeface="Karla" charset="0"/>
                <a:cs typeface="Karla" charset="0"/>
              </a:rPr>
              <a:t> into written words.</a:t>
            </a:r>
          </a:p>
        </p:txBody>
      </p:sp>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200426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5</a:t>
            </a:fld>
            <a:endParaRPr lang="en-US"/>
          </a:p>
        </p:txBody>
      </p:sp>
      <p:pic>
        <p:nvPicPr>
          <p:cNvPr id="1026" name="Picture 2" descr="https://cdn-images-1.medium.com/max/1600/0*sQmcKODThlssh2V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3843" y="556591"/>
            <a:ext cx="7467600" cy="4781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258956" y="5684804"/>
            <a:ext cx="10151165" cy="369332"/>
          </a:xfrm>
          <a:prstGeom prst="rect">
            <a:avLst/>
          </a:prstGeom>
        </p:spPr>
        <p:txBody>
          <a:bodyPr wrap="square">
            <a:spAutoFit/>
          </a:bodyPr>
          <a:lstStyle/>
          <a:p>
            <a:r>
              <a:rPr lang="en-US" dirty="0">
                <a:latin typeface="medium-content-sans-serif-font" charset="0"/>
              </a:rPr>
              <a:t>Original </a:t>
            </a:r>
            <a:r>
              <a:rPr lang="en-US" dirty="0" err="1">
                <a:latin typeface="medium-content-sans-serif-font" charset="0"/>
              </a:rPr>
              <a:t>LeCun</a:t>
            </a:r>
            <a:r>
              <a:rPr lang="en-US" dirty="0">
                <a:latin typeface="medium-content-sans-serif-font" charset="0"/>
              </a:rPr>
              <a:t> cake analogy slide presented at NIPS 2016, the highlighted area has now been updated.</a:t>
            </a:r>
            <a:endParaRPr lang="en-US" dirty="0"/>
          </a:p>
        </p:txBody>
      </p:sp>
    </p:spTree>
    <p:extLst>
      <p:ext uri="{BB962C8B-B14F-4D97-AF65-F5344CB8AC3E}">
        <p14:creationId xmlns:p14="http://schemas.microsoft.com/office/powerpoint/2010/main" val="21016347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50</a:t>
            </a:fld>
            <a:endParaRPr lang="en-US"/>
          </a:p>
        </p:txBody>
      </p:sp>
    </p:spTree>
    <p:extLst>
      <p:ext uri="{BB962C8B-B14F-4D97-AF65-F5344CB8AC3E}">
        <p14:creationId xmlns:p14="http://schemas.microsoft.com/office/powerpoint/2010/main" val="5714138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Latent Variables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2033" y="887465"/>
            <a:ext cx="6098139" cy="5970535"/>
          </a:xfrm>
        </p:spPr>
      </p:pic>
      <p:sp>
        <p:nvSpPr>
          <p:cNvPr id="4" name="Slide Number Placeholder 3"/>
          <p:cNvSpPr>
            <a:spLocks noGrp="1"/>
          </p:cNvSpPr>
          <p:nvPr>
            <p:ph type="sldNum" sz="quarter" idx="12"/>
          </p:nvPr>
        </p:nvSpPr>
        <p:spPr/>
        <p:txBody>
          <a:bodyPr/>
          <a:lstStyle/>
          <a:p>
            <a:fld id="{81B7CCDB-6D39-0547-B7B3-C80E39D6513A}" type="slidenum">
              <a:rPr lang="en-US" smtClean="0"/>
              <a:pPr/>
              <a:t>51</a:t>
            </a:fld>
            <a:endParaRPr lang="en-US"/>
          </a:p>
        </p:txBody>
      </p:sp>
      <p:sp>
        <p:nvSpPr>
          <p:cNvPr id="3" name="TextBox 2"/>
          <p:cNvSpPr txBox="1"/>
          <p:nvPr/>
        </p:nvSpPr>
        <p:spPr>
          <a:xfrm>
            <a:off x="458135" y="1140112"/>
            <a:ext cx="3320140"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Back to the example of MNIST</a:t>
            </a:r>
          </a:p>
        </p:txBody>
      </p:sp>
    </p:spTree>
    <p:extLst>
      <p:ext uri="{BB962C8B-B14F-4D97-AF65-F5344CB8AC3E}">
        <p14:creationId xmlns:p14="http://schemas.microsoft.com/office/powerpoint/2010/main" val="986286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Latent Variables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0502" y="1177925"/>
            <a:ext cx="3472559"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52</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006" y="3849278"/>
            <a:ext cx="4946276" cy="1938874"/>
          </a:xfrm>
          <a:prstGeom prst="rect">
            <a:avLst/>
          </a:prstGeom>
        </p:spPr>
      </p:pic>
    </p:spTree>
    <p:extLst>
      <p:ext uri="{BB962C8B-B14F-4D97-AF65-F5344CB8AC3E}">
        <p14:creationId xmlns:p14="http://schemas.microsoft.com/office/powerpoint/2010/main" val="970856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Applying to novel input</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53</a:t>
            </a:fld>
            <a:endParaRPr lang="en-US"/>
          </a:p>
        </p:txBody>
      </p:sp>
      <p:grpSp>
        <p:nvGrpSpPr>
          <p:cNvPr id="5" name="Group 4"/>
          <p:cNvGrpSpPr/>
          <p:nvPr/>
        </p:nvGrpSpPr>
        <p:grpSpPr>
          <a:xfrm>
            <a:off x="1127312" y="2801291"/>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 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512neurons</a:t>
              </a:r>
            </a:p>
          </p:txBody>
        </p:sp>
        <p:sp>
          <p:nvSpPr>
            <p:cNvPr id="9" name="Rectangle 8"/>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0" name="Rectangle 9"/>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20 neurons</a:t>
              </a:r>
            </a:p>
          </p:txBody>
        </p:sp>
        <p:sp>
          <p:nvSpPr>
            <p:cNvPr id="11" name="Rectangle 10"/>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2" name="Rectangle 11"/>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784 neurons</a:t>
              </a:r>
            </a:p>
          </p:txBody>
        </p:sp>
        <p:cxnSp>
          <p:nvCxnSpPr>
            <p:cNvPr id="13" name="Straight Arrow Connector 12"/>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7" name="Picture 16"/>
          <p:cNvPicPr>
            <a:picLocks noChangeAspect="1"/>
          </p:cNvPicPr>
          <p:nvPr/>
        </p:nvPicPr>
        <p:blipFill>
          <a:blip r:embed="rId2"/>
          <a:stretch>
            <a:fillRect/>
          </a:stretch>
        </p:blipFill>
        <p:spPr>
          <a:xfrm>
            <a:off x="11156083" y="2942167"/>
            <a:ext cx="968980" cy="973666"/>
          </a:xfrm>
          <a:prstGeom prst="rect">
            <a:avLst/>
          </a:prstGeom>
        </p:spPr>
      </p:pic>
      <p:pic>
        <p:nvPicPr>
          <p:cNvPr id="18" name="Picture 17"/>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19447" y="3067228"/>
            <a:ext cx="957142" cy="957142"/>
          </a:xfrm>
          <a:prstGeom prst="rect">
            <a:avLst/>
          </a:prstGeom>
        </p:spPr>
      </p:pic>
    </p:spTree>
    <p:extLst>
      <p:ext uri="{BB962C8B-B14F-4D97-AF65-F5344CB8AC3E}">
        <p14:creationId xmlns:p14="http://schemas.microsoft.com/office/powerpoint/2010/main" val="1854238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Convolutional Autoencoders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6107" y="1104956"/>
            <a:ext cx="10326687" cy="1237867"/>
          </a:xfrm>
        </p:spPr>
      </p:pic>
      <p:sp>
        <p:nvSpPr>
          <p:cNvPr id="4" name="Slide Number Placeholder 3"/>
          <p:cNvSpPr>
            <a:spLocks noGrp="1"/>
          </p:cNvSpPr>
          <p:nvPr>
            <p:ph type="sldNum" sz="quarter" idx="12"/>
          </p:nvPr>
        </p:nvSpPr>
        <p:spPr/>
        <p:txBody>
          <a:bodyPr/>
          <a:lstStyle/>
          <a:p>
            <a:fld id="{81B7CCDB-6D39-0547-B7B3-C80E39D6513A}" type="slidenum">
              <a:rPr lang="en-US" smtClean="0"/>
              <a:pPr/>
              <a:t>54</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7549" y="4324976"/>
            <a:ext cx="5716451" cy="2440949"/>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4AC1F162-BC2C-534B-BB17-E24C0770D30B}"/>
                  </a:ext>
                </a:extLst>
              </p14:cNvPr>
              <p14:cNvContentPartPr/>
              <p14:nvPr/>
            </p14:nvContentPartPr>
            <p14:xfrm>
              <a:off x="2170440" y="337680"/>
              <a:ext cx="9612720" cy="2446920"/>
            </p14:xfrm>
          </p:contentPart>
        </mc:Choice>
        <mc:Fallback xmlns="">
          <p:pic>
            <p:nvPicPr>
              <p:cNvPr id="3" name="Ink 2">
                <a:extLst>
                  <a:ext uri="{FF2B5EF4-FFF2-40B4-BE49-F238E27FC236}">
                    <a16:creationId xmlns:a16="http://schemas.microsoft.com/office/drawing/2014/main" id="{4AC1F162-BC2C-534B-BB17-E24C0770D30B}"/>
                  </a:ext>
                </a:extLst>
              </p:cNvPr>
              <p:cNvPicPr/>
              <p:nvPr/>
            </p:nvPicPr>
            <p:blipFill>
              <a:blip r:embed="rId5"/>
              <a:stretch>
                <a:fillRect/>
              </a:stretch>
            </p:blipFill>
            <p:spPr>
              <a:xfrm>
                <a:off x="2161080" y="328320"/>
                <a:ext cx="9631440" cy="2465640"/>
              </a:xfrm>
              <a:prstGeom prst="rect">
                <a:avLst/>
              </a:prstGeom>
            </p:spPr>
          </p:pic>
        </mc:Fallback>
      </mc:AlternateContent>
    </p:spTree>
    <p:extLst>
      <p:ext uri="{BB962C8B-B14F-4D97-AF65-F5344CB8AC3E}">
        <p14:creationId xmlns:p14="http://schemas.microsoft.com/office/powerpoint/2010/main" val="39632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Denoising</a:t>
            </a:r>
          </a:p>
        </p:txBody>
      </p:sp>
      <p:sp>
        <p:nvSpPr>
          <p:cNvPr id="3" name="Content Placeholder 2"/>
          <p:cNvSpPr>
            <a:spLocks noGrp="1"/>
          </p:cNvSpPr>
          <p:nvPr>
            <p:ph idx="1"/>
          </p:nvPr>
        </p:nvSpPr>
        <p:spPr/>
        <p:txBody>
          <a:bodyPr/>
          <a:lstStyle/>
          <a:p>
            <a:r>
              <a:rPr lang="en-US"/>
              <a:t>A popular use of autoencoders is to remove noise from samples.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639" y="2638611"/>
            <a:ext cx="9052560" cy="236829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FCA2902F-5CB2-A943-8554-45AC3F3F8751}"/>
                  </a:ext>
                </a:extLst>
              </p14:cNvPr>
              <p14:cNvContentPartPr/>
              <p14:nvPr/>
            </p14:nvContentPartPr>
            <p14:xfrm>
              <a:off x="2380320" y="138240"/>
              <a:ext cx="3593520" cy="348480"/>
            </p14:xfrm>
          </p:contentPart>
        </mc:Choice>
        <mc:Fallback xmlns="">
          <p:pic>
            <p:nvPicPr>
              <p:cNvPr id="6" name="Ink 5">
                <a:extLst>
                  <a:ext uri="{FF2B5EF4-FFF2-40B4-BE49-F238E27FC236}">
                    <a16:creationId xmlns:a16="http://schemas.microsoft.com/office/drawing/2014/main" id="{FCA2902F-5CB2-A943-8554-45AC3F3F8751}"/>
                  </a:ext>
                </a:extLst>
              </p:cNvPr>
              <p:cNvPicPr/>
              <p:nvPr/>
            </p:nvPicPr>
            <p:blipFill>
              <a:blip r:embed="rId4"/>
              <a:stretch>
                <a:fillRect/>
              </a:stretch>
            </p:blipFill>
            <p:spPr>
              <a:xfrm>
                <a:off x="2370960" y="128880"/>
                <a:ext cx="3612240" cy="367200"/>
              </a:xfrm>
              <a:prstGeom prst="rect">
                <a:avLst/>
              </a:prstGeom>
            </p:spPr>
          </p:pic>
        </mc:Fallback>
      </mc:AlternateContent>
    </p:spTree>
    <p:extLst>
      <p:ext uri="{BB962C8B-B14F-4D97-AF65-F5344CB8AC3E}">
        <p14:creationId xmlns:p14="http://schemas.microsoft.com/office/powerpoint/2010/main" val="20937814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Denoising (</a:t>
            </a:r>
            <a:r>
              <a:rPr lang="en-US" err="1"/>
              <a:t>cont</a:t>
            </a:r>
            <a:r>
              <a:rPr lang="en-US"/>
              <a:t>)</a:t>
            </a:r>
          </a:p>
        </p:txBody>
      </p:sp>
      <p:sp>
        <p:nvSpPr>
          <p:cNvPr id="3" name="Content Placeholder 2"/>
          <p:cNvSpPr>
            <a:spLocks noGrp="1"/>
          </p:cNvSpPr>
          <p:nvPr>
            <p:ph idx="1"/>
          </p:nvPr>
        </p:nvSpPr>
        <p:spPr>
          <a:xfrm>
            <a:off x="752204" y="2646727"/>
            <a:ext cx="10327008" cy="2111143"/>
          </a:xfrm>
        </p:spPr>
        <p:txBody>
          <a:bodyPr/>
          <a:lstStyle/>
          <a:p>
            <a:r>
              <a:rPr lang="en-US" dirty="0"/>
              <a:t>Note that we start with a clean image, add noise and train our networks to return a clean decoded image.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33" y="1156446"/>
            <a:ext cx="10961507" cy="131764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706" y="3611603"/>
            <a:ext cx="7223760" cy="308457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62C0373-72FA-AD42-ACCC-6B65EAE33646}"/>
                  </a:ext>
                </a:extLst>
              </p14:cNvPr>
              <p14:cNvContentPartPr/>
              <p14:nvPr/>
            </p14:nvContentPartPr>
            <p14:xfrm>
              <a:off x="9868320" y="3090960"/>
              <a:ext cx="2291040" cy="1663920"/>
            </p14:xfrm>
          </p:contentPart>
        </mc:Choice>
        <mc:Fallback xmlns="">
          <p:pic>
            <p:nvPicPr>
              <p:cNvPr id="5" name="Ink 4">
                <a:extLst>
                  <a:ext uri="{FF2B5EF4-FFF2-40B4-BE49-F238E27FC236}">
                    <a16:creationId xmlns:a16="http://schemas.microsoft.com/office/drawing/2014/main" id="{362C0373-72FA-AD42-ACCC-6B65EAE33646}"/>
                  </a:ext>
                </a:extLst>
              </p:cNvPr>
              <p:cNvPicPr/>
              <p:nvPr/>
            </p:nvPicPr>
            <p:blipFill>
              <a:blip r:embed="rId5"/>
              <a:stretch>
                <a:fillRect/>
              </a:stretch>
            </p:blipFill>
            <p:spPr>
              <a:xfrm>
                <a:off x="9858960" y="3081600"/>
                <a:ext cx="2309760" cy="1682640"/>
              </a:xfrm>
              <a:prstGeom prst="rect">
                <a:avLst/>
              </a:prstGeom>
            </p:spPr>
          </p:pic>
        </mc:Fallback>
      </mc:AlternateContent>
    </p:spTree>
    <p:extLst>
      <p:ext uri="{BB962C8B-B14F-4D97-AF65-F5344CB8AC3E}">
        <p14:creationId xmlns:p14="http://schemas.microsoft.com/office/powerpoint/2010/main" val="16201423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Autoencoder</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57</a:t>
            </a:fld>
            <a:endParaRPr lang="en-US"/>
          </a:p>
        </p:txBody>
      </p:sp>
      <p:sp>
        <p:nvSpPr>
          <p:cNvPr id="7" name="TextBox 6"/>
          <p:cNvSpPr txBox="1"/>
          <p:nvPr/>
        </p:nvSpPr>
        <p:spPr>
          <a:xfrm>
            <a:off x="566737" y="1283073"/>
            <a:ext cx="10728792" cy="1569660"/>
          </a:xfrm>
          <a:prstGeom prst="rect">
            <a:avLst/>
          </a:prstGeom>
          <a:noFill/>
        </p:spPr>
        <p:txBody>
          <a:bodyPr wrap="square" rtlCol="0">
            <a:spAutoFit/>
          </a:bodyPr>
          <a:lstStyle/>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We’ve assumed so far that the size of the bottleneck is smaller than the size of the inputs – this is called an </a:t>
            </a:r>
            <a:r>
              <a:rPr lang="en-US" sz="2400" b="1" dirty="0">
                <a:solidFill>
                  <a:schemeClr val="tx1">
                    <a:lumMod val="75000"/>
                    <a:lumOff val="25000"/>
                  </a:schemeClr>
                </a:solidFill>
                <a:latin typeface="Karla" charset="0"/>
                <a:ea typeface="Karla" charset="0"/>
                <a:cs typeface="Karla" charset="0"/>
              </a:rPr>
              <a:t>undercomplete autoencoder</a:t>
            </a:r>
          </a:p>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The case in which the size of the bottleneck is greater than or equal to the number of inputs we call an </a:t>
            </a:r>
            <a:r>
              <a:rPr lang="en-US" sz="2400" b="1" dirty="0">
                <a:solidFill>
                  <a:schemeClr val="tx1">
                    <a:lumMod val="75000"/>
                    <a:lumOff val="25000"/>
                  </a:schemeClr>
                </a:solidFill>
                <a:latin typeface="Karla" charset="0"/>
                <a:ea typeface="Karla" charset="0"/>
                <a:cs typeface="Karla" charset="0"/>
              </a:rPr>
              <a:t>overcomplete autoencoder</a:t>
            </a:r>
          </a:p>
        </p:txBody>
      </p:sp>
      <p:pic>
        <p:nvPicPr>
          <p:cNvPr id="16" name="Picture 15">
            <a:extLst>
              <a:ext uri="{FF2B5EF4-FFF2-40B4-BE49-F238E27FC236}">
                <a16:creationId xmlns:a16="http://schemas.microsoft.com/office/drawing/2014/main" id="{3AC7966E-0621-44EF-9B78-D909B6977090}"/>
              </a:ext>
            </a:extLst>
          </p:cNvPr>
          <p:cNvPicPr>
            <a:picLocks noChangeAspect="1"/>
          </p:cNvPicPr>
          <p:nvPr/>
        </p:nvPicPr>
        <p:blipFill>
          <a:blip r:embed="rId2"/>
          <a:stretch>
            <a:fillRect/>
          </a:stretch>
        </p:blipFill>
        <p:spPr>
          <a:xfrm>
            <a:off x="1059774" y="2954216"/>
            <a:ext cx="4316095" cy="2841172"/>
          </a:xfrm>
          <a:prstGeom prst="rect">
            <a:avLst/>
          </a:prstGeom>
        </p:spPr>
      </p:pic>
      <p:pic>
        <p:nvPicPr>
          <p:cNvPr id="8" name="Picture 2" descr="https://cdn-images-1.medium.com/max/1600/1*A1kd8ZHgbzdU2gxTJ5Vd6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916656"/>
            <a:ext cx="4122677" cy="284378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8A32F19-CA6E-C441-A8E3-D21B09DF57A9}"/>
                  </a:ext>
                </a:extLst>
              </p14:cNvPr>
              <p14:cNvContentPartPr/>
              <p14:nvPr/>
            </p14:nvContentPartPr>
            <p14:xfrm>
              <a:off x="5953320" y="163800"/>
              <a:ext cx="5625000" cy="798840"/>
            </p14:xfrm>
          </p:contentPart>
        </mc:Choice>
        <mc:Fallback xmlns="">
          <p:pic>
            <p:nvPicPr>
              <p:cNvPr id="3" name="Ink 2">
                <a:extLst>
                  <a:ext uri="{FF2B5EF4-FFF2-40B4-BE49-F238E27FC236}">
                    <a16:creationId xmlns:a16="http://schemas.microsoft.com/office/drawing/2014/main" id="{A8A32F19-CA6E-C441-A8E3-D21B09DF57A9}"/>
                  </a:ext>
                </a:extLst>
              </p:cNvPr>
              <p:cNvPicPr/>
              <p:nvPr/>
            </p:nvPicPr>
            <p:blipFill>
              <a:blip r:embed="rId5"/>
              <a:stretch>
                <a:fillRect/>
              </a:stretch>
            </p:blipFill>
            <p:spPr>
              <a:xfrm>
                <a:off x="5943960" y="154440"/>
                <a:ext cx="5643720" cy="817560"/>
              </a:xfrm>
              <a:prstGeom prst="rect">
                <a:avLst/>
              </a:prstGeom>
            </p:spPr>
          </p:pic>
        </mc:Fallback>
      </mc:AlternateContent>
    </p:spTree>
    <p:extLst>
      <p:ext uri="{BB962C8B-B14F-4D97-AF65-F5344CB8AC3E}">
        <p14:creationId xmlns:p14="http://schemas.microsoft.com/office/powerpoint/2010/main" val="156901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Autoencoder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58</a:t>
            </a:fld>
            <a:endParaRPr lang="en-US"/>
          </a:p>
        </p:txBody>
      </p:sp>
      <p:sp>
        <p:nvSpPr>
          <p:cNvPr id="8" name="Slide Number Placeholder 1">
            <a:extLst>
              <a:ext uri="{FF2B5EF4-FFF2-40B4-BE49-F238E27FC236}">
                <a16:creationId xmlns:a16="http://schemas.microsoft.com/office/drawing/2014/main" id="{CFA09A6E-8BC4-4366-ACE4-CB054A58CD55}"/>
              </a:ext>
            </a:extLst>
          </p:cNvPr>
          <p:cNvSpPr txBox="1">
            <a:spLocks/>
          </p:cNvSpPr>
          <p:nvPr/>
        </p:nvSpPr>
        <p:spPr>
          <a:xfrm>
            <a:off x="8737600" y="5706760"/>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3833A1-46C9-FB45-812F-A8AC7B5136EB}" type="slidenum">
              <a:rPr lang="en-US" smtClean="0"/>
              <a:pPr/>
              <a:t>58</a:t>
            </a:fld>
            <a:endParaRPr lang="en-US"/>
          </a:p>
        </p:txBody>
      </p:sp>
      <p:pic>
        <p:nvPicPr>
          <p:cNvPr id="9" name="Picture 8">
            <a:extLst>
              <a:ext uri="{FF2B5EF4-FFF2-40B4-BE49-F238E27FC236}">
                <a16:creationId xmlns:a16="http://schemas.microsoft.com/office/drawing/2014/main" id="{C8678E73-04FA-48B2-9373-E847764F4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020926"/>
            <a:ext cx="4711148" cy="2011680"/>
          </a:xfrm>
          <a:prstGeom prst="rect">
            <a:avLst/>
          </a:prstGeom>
        </p:spPr>
      </p:pic>
      <p:pic>
        <p:nvPicPr>
          <p:cNvPr id="11" name="Picture 10">
            <a:extLst>
              <a:ext uri="{FF2B5EF4-FFF2-40B4-BE49-F238E27FC236}">
                <a16:creationId xmlns:a16="http://schemas.microsoft.com/office/drawing/2014/main" id="{A731F072-8E2C-4E1A-8C25-0567BAB6C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1889214"/>
            <a:ext cx="4711148" cy="2011680"/>
          </a:xfrm>
          <a:prstGeom prst="rect">
            <a:avLst/>
          </a:prstGeom>
        </p:spPr>
      </p:pic>
      <p:sp>
        <p:nvSpPr>
          <p:cNvPr id="12" name="TextBox 11">
            <a:extLst>
              <a:ext uri="{FF2B5EF4-FFF2-40B4-BE49-F238E27FC236}">
                <a16:creationId xmlns:a16="http://schemas.microsoft.com/office/drawing/2014/main" id="{082903F0-C4A8-497C-B5B4-B8ED59FDA748}"/>
              </a:ext>
            </a:extLst>
          </p:cNvPr>
          <p:cNvSpPr txBox="1"/>
          <p:nvPr/>
        </p:nvSpPr>
        <p:spPr>
          <a:xfrm>
            <a:off x="729043" y="2625211"/>
            <a:ext cx="2380780" cy="400110"/>
          </a:xfrm>
          <a:prstGeom prst="rect">
            <a:avLst/>
          </a:prstGeom>
          <a:noFill/>
        </p:spPr>
        <p:txBody>
          <a:bodyPr wrap="none" rtlCol="0">
            <a:spAutoFit/>
          </a:bodyPr>
          <a:lstStyle/>
          <a:p>
            <a:r>
              <a:rPr lang="en-US" sz="2000" dirty="0">
                <a:latin typeface="Karla" charset="0"/>
                <a:ea typeface="Karla" charset="0"/>
                <a:cs typeface="Karla" charset="0"/>
              </a:rPr>
              <a:t>20 latent variables</a:t>
            </a:r>
          </a:p>
        </p:txBody>
      </p:sp>
      <p:sp>
        <p:nvSpPr>
          <p:cNvPr id="13" name="TextBox 12">
            <a:extLst>
              <a:ext uri="{FF2B5EF4-FFF2-40B4-BE49-F238E27FC236}">
                <a16:creationId xmlns:a16="http://schemas.microsoft.com/office/drawing/2014/main" id="{EA707BA2-8551-4201-9952-261C783C99AF}"/>
              </a:ext>
            </a:extLst>
          </p:cNvPr>
          <p:cNvSpPr txBox="1"/>
          <p:nvPr/>
        </p:nvSpPr>
        <p:spPr>
          <a:xfrm>
            <a:off x="729043" y="4746503"/>
            <a:ext cx="2289409" cy="400110"/>
          </a:xfrm>
          <a:prstGeom prst="rect">
            <a:avLst/>
          </a:prstGeom>
          <a:noFill/>
        </p:spPr>
        <p:txBody>
          <a:bodyPr wrap="none" rtlCol="0">
            <a:spAutoFit/>
          </a:bodyPr>
          <a:lstStyle/>
          <a:p>
            <a:r>
              <a:rPr lang="en-US" sz="2000">
                <a:latin typeface="Karla" charset="0"/>
                <a:ea typeface="Karla" charset="0"/>
                <a:cs typeface="Karla" charset="0"/>
              </a:rPr>
              <a:t>2  latent variables</a:t>
            </a:r>
          </a:p>
        </p:txBody>
      </p:sp>
      <p:sp>
        <p:nvSpPr>
          <p:cNvPr id="14" name="TextBox 13">
            <a:extLst>
              <a:ext uri="{FF2B5EF4-FFF2-40B4-BE49-F238E27FC236}">
                <a16:creationId xmlns:a16="http://schemas.microsoft.com/office/drawing/2014/main" id="{B7708E0B-5B2F-40B1-8BDA-10B96687E2B4}"/>
              </a:ext>
            </a:extLst>
          </p:cNvPr>
          <p:cNvSpPr txBox="1"/>
          <p:nvPr/>
        </p:nvSpPr>
        <p:spPr>
          <a:xfrm>
            <a:off x="4841528" y="2245461"/>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5" name="TextBox 14">
            <a:extLst>
              <a:ext uri="{FF2B5EF4-FFF2-40B4-BE49-F238E27FC236}">
                <a16:creationId xmlns:a16="http://schemas.microsoft.com/office/drawing/2014/main" id="{7C51B2BC-FFD4-4CA9-B76F-1B0188F56765}"/>
              </a:ext>
            </a:extLst>
          </p:cNvPr>
          <p:cNvSpPr txBox="1"/>
          <p:nvPr/>
        </p:nvSpPr>
        <p:spPr>
          <a:xfrm>
            <a:off x="4504898" y="3076458"/>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16" name="TextBox 15">
            <a:extLst>
              <a:ext uri="{FF2B5EF4-FFF2-40B4-BE49-F238E27FC236}">
                <a16:creationId xmlns:a16="http://schemas.microsoft.com/office/drawing/2014/main" id="{BAF2F993-B28D-479C-8EEB-67796931C8C6}"/>
              </a:ext>
            </a:extLst>
          </p:cNvPr>
          <p:cNvSpPr txBox="1"/>
          <p:nvPr/>
        </p:nvSpPr>
        <p:spPr>
          <a:xfrm>
            <a:off x="4809697" y="4377171"/>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7" name="TextBox 16">
            <a:extLst>
              <a:ext uri="{FF2B5EF4-FFF2-40B4-BE49-F238E27FC236}">
                <a16:creationId xmlns:a16="http://schemas.microsoft.com/office/drawing/2014/main" id="{6DF791E7-A915-4949-B06A-778E75043993}"/>
              </a:ext>
            </a:extLst>
          </p:cNvPr>
          <p:cNvSpPr txBox="1"/>
          <p:nvPr/>
        </p:nvSpPr>
        <p:spPr>
          <a:xfrm>
            <a:off x="4473067" y="5208168"/>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18" name="Rectangle 17">
            <a:extLst>
              <a:ext uri="{FF2B5EF4-FFF2-40B4-BE49-F238E27FC236}">
                <a16:creationId xmlns:a16="http://schemas.microsoft.com/office/drawing/2014/main" id="{00BB59A3-E384-40BE-B577-6A197DFA0F4F}"/>
              </a:ext>
            </a:extLst>
          </p:cNvPr>
          <p:cNvSpPr/>
          <p:nvPr/>
        </p:nvSpPr>
        <p:spPr>
          <a:xfrm>
            <a:off x="172995" y="1889214"/>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98F204C-9E4B-4A37-9A16-0B8CEA607BFA}"/>
              </a:ext>
            </a:extLst>
          </p:cNvPr>
          <p:cNvSpPr/>
          <p:nvPr/>
        </p:nvSpPr>
        <p:spPr>
          <a:xfrm>
            <a:off x="172995" y="4009498"/>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907167-F497-4189-9E75-460FECA9E59D}"/>
              </a:ext>
            </a:extLst>
          </p:cNvPr>
          <p:cNvSpPr txBox="1"/>
          <p:nvPr/>
        </p:nvSpPr>
        <p:spPr>
          <a:xfrm>
            <a:off x="729043" y="1231392"/>
            <a:ext cx="10403938" cy="461665"/>
          </a:xfrm>
          <a:prstGeom prst="rect">
            <a:avLst/>
          </a:prstGeom>
          <a:noFill/>
        </p:spPr>
        <p:txBody>
          <a:bodyPr wrap="none" rtlCol="0">
            <a:spAutoFit/>
          </a:bodyPr>
          <a:lstStyle/>
          <a:p>
            <a:r>
              <a:rPr lang="en-US" sz="2400" dirty="0"/>
              <a:t>The size of the bottleneck (i.e. the number of latent variables) makes a difference!</a:t>
            </a:r>
          </a:p>
        </p:txBody>
      </p:sp>
    </p:spTree>
    <p:extLst>
      <p:ext uri="{BB962C8B-B14F-4D97-AF65-F5344CB8AC3E}">
        <p14:creationId xmlns:p14="http://schemas.microsoft.com/office/powerpoint/2010/main" val="18953145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Regularized </a:t>
            </a:r>
            <a:r>
              <a:rPr lang="en-US" dirty="0" err="1"/>
              <a:t>Autoencoders</a:t>
            </a:r>
            <a:endParaRPr lang="en-US" dirty="0"/>
          </a:p>
        </p:txBody>
      </p:sp>
      <p:sp>
        <p:nvSpPr>
          <p:cNvPr id="3" name="Content Placeholder 2"/>
          <p:cNvSpPr>
            <a:spLocks noGrp="1"/>
          </p:cNvSpPr>
          <p:nvPr>
            <p:ph idx="1"/>
          </p:nvPr>
        </p:nvSpPr>
        <p:spPr/>
        <p:txBody>
          <a:bodyPr/>
          <a:lstStyle/>
          <a:p>
            <a:endParaRPr lang="en-US" sz="2800" dirty="0"/>
          </a:p>
          <a:p>
            <a:pPr marL="342900" indent="-342900">
              <a:buFont typeface="Arial" charset="0"/>
              <a:buChar char="•"/>
            </a:pPr>
            <a:r>
              <a:rPr lang="en-US" sz="2800" dirty="0"/>
              <a:t>Sparse autoencoders</a:t>
            </a:r>
          </a:p>
          <a:p>
            <a:pPr marL="342900" indent="-342900">
              <a:buFont typeface="Arial" charset="0"/>
              <a:buChar char="•"/>
            </a:pPr>
            <a:r>
              <a:rPr lang="en-US" sz="2800" dirty="0" err="1"/>
              <a:t>Denoising</a:t>
            </a:r>
            <a:r>
              <a:rPr lang="en-US" sz="2800" dirty="0"/>
              <a:t> </a:t>
            </a:r>
            <a:r>
              <a:rPr lang="en-US" sz="2800" dirty="0" err="1"/>
              <a:t>autoencoders</a:t>
            </a:r>
            <a:endParaRPr lang="en-US" sz="2800" dirty="0"/>
          </a:p>
          <a:p>
            <a:pPr marL="342900" indent="-342900">
              <a:buFont typeface="Arial" charset="0"/>
              <a:buChar char="•"/>
            </a:pPr>
            <a:r>
              <a:rPr lang="en-US" sz="2800" dirty="0"/>
              <a:t>Autoencoders with dropout on </a:t>
            </a:r>
            <a:r>
              <a:rPr lang="en-US" sz="2800" i="1" dirty="0"/>
              <a:t>z</a:t>
            </a:r>
          </a:p>
          <a:p>
            <a:pPr marL="342900" indent="-342900">
              <a:buFont typeface="Arial" charset="0"/>
              <a:buChar char="•"/>
            </a:pPr>
            <a:r>
              <a:rPr lang="en-US" sz="2800" dirty="0"/>
              <a:t>Contractive </a:t>
            </a:r>
            <a:r>
              <a:rPr lang="en-US" sz="2800" dirty="0" err="1"/>
              <a:t>autoencoders</a:t>
            </a:r>
            <a:endParaRPr lang="en-US" sz="2800"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C28C1CE-1E98-0443-8D3F-32D8D7682151}"/>
                  </a:ext>
                </a:extLst>
              </p14:cNvPr>
              <p14:cNvContentPartPr/>
              <p14:nvPr/>
            </p14:nvContentPartPr>
            <p14:xfrm>
              <a:off x="4852440" y="1888560"/>
              <a:ext cx="1858320" cy="1213200"/>
            </p14:xfrm>
          </p:contentPart>
        </mc:Choice>
        <mc:Fallback xmlns="">
          <p:pic>
            <p:nvPicPr>
              <p:cNvPr id="4" name="Ink 3">
                <a:extLst>
                  <a:ext uri="{FF2B5EF4-FFF2-40B4-BE49-F238E27FC236}">
                    <a16:creationId xmlns:a16="http://schemas.microsoft.com/office/drawing/2014/main" id="{AC28C1CE-1E98-0443-8D3F-32D8D7682151}"/>
                  </a:ext>
                </a:extLst>
              </p:cNvPr>
              <p:cNvPicPr/>
              <p:nvPr/>
            </p:nvPicPr>
            <p:blipFill>
              <a:blip r:embed="rId4"/>
              <a:stretch>
                <a:fillRect/>
              </a:stretch>
            </p:blipFill>
            <p:spPr>
              <a:xfrm>
                <a:off x="4843080" y="1879200"/>
                <a:ext cx="1877040" cy="1231920"/>
              </a:xfrm>
              <a:prstGeom prst="rect">
                <a:avLst/>
              </a:prstGeom>
            </p:spPr>
          </p:pic>
        </mc:Fallback>
      </mc:AlternateContent>
    </p:spTree>
    <p:extLst>
      <p:ext uri="{BB962C8B-B14F-4D97-AF65-F5344CB8AC3E}">
        <p14:creationId xmlns:p14="http://schemas.microsoft.com/office/powerpoint/2010/main" val="111439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6</a:t>
            </a:fld>
            <a:endParaRPr lang="en-US"/>
          </a:p>
        </p:txBody>
      </p:sp>
      <p:sp>
        <p:nvSpPr>
          <p:cNvPr id="3" name="Rectangle 2"/>
          <p:cNvSpPr/>
          <p:nvPr/>
        </p:nvSpPr>
        <p:spPr>
          <a:xfrm>
            <a:off x="1258955" y="5477470"/>
            <a:ext cx="10151165" cy="923330"/>
          </a:xfrm>
          <a:prstGeom prst="rect">
            <a:avLst/>
          </a:prstGeom>
        </p:spPr>
        <p:txBody>
          <a:bodyPr wrap="square">
            <a:spAutoFit/>
          </a:bodyPr>
          <a:lstStyle/>
          <a:p>
            <a:r>
              <a:rPr lang="en-US" dirty="0" err="1"/>
              <a:t>LeCun</a:t>
            </a:r>
            <a:r>
              <a:rPr lang="en-US" dirty="0"/>
              <a:t> updated his cake recipe last week at the 2019 International Solid-State Circuits Conference (ISSCC) in San Francisco, replacing “unsupervised learning” with “self-supervised learning,” </a:t>
            </a:r>
            <a:r>
              <a:rPr lang="en-US" dirty="0">
                <a:hlinkClick r:id="rId2"/>
              </a:rPr>
              <a:t>a variant of unsupervised learning where the data provides the supervision</a:t>
            </a:r>
            <a:r>
              <a:rPr lang="en-US" dirty="0"/>
              <a:t>.</a:t>
            </a:r>
          </a:p>
        </p:txBody>
      </p:sp>
      <p:pic>
        <p:nvPicPr>
          <p:cNvPr id="2050" name="Picture 2" descr="https://cdn-images-1.medium.com/max/2600/1*bvMhd_xpVxfJYoKXYp5hu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516" y="658467"/>
            <a:ext cx="8306044" cy="4679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155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Overcomplete</a:t>
            </a:r>
            <a:r>
              <a:rPr lang="en-US" dirty="0"/>
              <a:t> </a:t>
            </a:r>
            <a:r>
              <a:rPr lang="en-US" dirty="0" err="1"/>
              <a:t>Autoencoders</a:t>
            </a:r>
            <a:endParaRPr lang="en-US" dirty="0"/>
          </a:p>
        </p:txBody>
      </p:sp>
      <p:sp>
        <p:nvSpPr>
          <p:cNvPr id="3" name="Content Placeholder 2"/>
          <p:cNvSpPr>
            <a:spLocks noGrp="1"/>
          </p:cNvSpPr>
          <p:nvPr>
            <p:ph idx="1"/>
          </p:nvPr>
        </p:nvSpPr>
        <p:spPr>
          <a:xfrm>
            <a:off x="1227438" y="1365423"/>
            <a:ext cx="6273114" cy="4525963"/>
          </a:xfrm>
        </p:spPr>
        <p:txBody>
          <a:bodyPr/>
          <a:lstStyle/>
          <a:p>
            <a:r>
              <a:rPr lang="en-US" sz="2400" i="1" dirty="0"/>
              <a:t>z </a:t>
            </a:r>
            <a:r>
              <a:rPr lang="en-US" sz="2400" dirty="0"/>
              <a:t>has </a:t>
            </a:r>
            <a:r>
              <a:rPr lang="en-US" sz="2400" dirty="0">
                <a:solidFill>
                  <a:srgbClr val="0000FF"/>
                </a:solidFill>
              </a:rPr>
              <a:t>greater dimension</a:t>
            </a:r>
            <a:r>
              <a:rPr lang="en-US" sz="2400" dirty="0"/>
              <a:t> than </a:t>
            </a:r>
            <a:r>
              <a:rPr lang="en-US" sz="2400" i="1" dirty="0"/>
              <a:t>x</a:t>
            </a:r>
          </a:p>
          <a:p>
            <a:r>
              <a:rPr lang="en-US" sz="2400" dirty="0"/>
              <a:t>Autoencoder may simply copy input to output without learning anything useful</a:t>
            </a:r>
          </a:p>
          <a:p>
            <a:endParaRPr lang="en-US" sz="2400" dirty="0"/>
          </a:p>
          <a:p>
            <a:pPr fontAlgn="base"/>
            <a:r>
              <a:rPr lang="en-US" sz="2400" dirty="0"/>
              <a:t>The ideal autoencoder model balances the following:</a:t>
            </a:r>
          </a:p>
          <a:p>
            <a:pPr marL="457200" indent="-457200" fontAlgn="base">
              <a:buFont typeface="+mj-lt"/>
              <a:buAutoNum type="arabicPeriod"/>
            </a:pPr>
            <a:r>
              <a:rPr lang="en-US" sz="2400" dirty="0"/>
              <a:t>Sensitive to the inputs enough to accurately build a reconstruction</a:t>
            </a:r>
          </a:p>
          <a:p>
            <a:pPr marL="457200" indent="-457200" fontAlgn="base">
              <a:buFont typeface="+mj-lt"/>
              <a:buAutoNum type="arabicPeriod"/>
            </a:pPr>
            <a:r>
              <a:rPr lang="en-US" sz="2400" dirty="0"/>
              <a:t>Insensitive enough to the inputs that the model doesn't simply memorize or </a:t>
            </a:r>
            <a:r>
              <a:rPr lang="en-US" sz="2400" dirty="0" err="1"/>
              <a:t>overfit</a:t>
            </a:r>
            <a:r>
              <a:rPr lang="en-US" sz="2400" dirty="0"/>
              <a:t> the training data</a:t>
            </a:r>
          </a:p>
          <a:p>
            <a:endParaRPr lang="en-US" sz="2400" dirty="0"/>
          </a:p>
          <a:p>
            <a:pPr fontAlgn="base"/>
            <a:r>
              <a:rPr lang="en-US" sz="2400" dirty="0"/>
              <a:t>.</a:t>
            </a:r>
          </a:p>
          <a:p>
            <a:endParaRPr lang="en-US" sz="2400" dirty="0"/>
          </a:p>
          <a:p>
            <a:endParaRPr lang="en-US" sz="2400" dirty="0"/>
          </a:p>
        </p:txBody>
      </p:sp>
      <p:pic>
        <p:nvPicPr>
          <p:cNvPr id="90114" name="Picture 2" descr="https://cdn-images-1.medium.com/max/1600/1*A1kd8ZHgbzdU2gxTJ5Vd6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0552" y="1851882"/>
            <a:ext cx="4683211" cy="32304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8DCFB0A-3452-6641-88C1-852DE1D58728}"/>
                  </a:ext>
                </a:extLst>
              </p14:cNvPr>
              <p14:cNvContentPartPr/>
              <p14:nvPr/>
            </p14:nvContentPartPr>
            <p14:xfrm>
              <a:off x="4514400" y="5702040"/>
              <a:ext cx="2656440" cy="403920"/>
            </p14:xfrm>
          </p:contentPart>
        </mc:Choice>
        <mc:Fallback xmlns="">
          <p:pic>
            <p:nvPicPr>
              <p:cNvPr id="4" name="Ink 3">
                <a:extLst>
                  <a:ext uri="{FF2B5EF4-FFF2-40B4-BE49-F238E27FC236}">
                    <a16:creationId xmlns:a16="http://schemas.microsoft.com/office/drawing/2014/main" id="{98DCFB0A-3452-6641-88C1-852DE1D58728}"/>
                  </a:ext>
                </a:extLst>
              </p:cNvPr>
              <p:cNvPicPr/>
              <p:nvPr/>
            </p:nvPicPr>
            <p:blipFill>
              <a:blip r:embed="rId4"/>
              <a:stretch>
                <a:fillRect/>
              </a:stretch>
            </p:blipFill>
            <p:spPr>
              <a:xfrm>
                <a:off x="4505040" y="5692680"/>
                <a:ext cx="2675160" cy="422640"/>
              </a:xfrm>
              <a:prstGeom prst="rect">
                <a:avLst/>
              </a:prstGeom>
            </p:spPr>
          </p:pic>
        </mc:Fallback>
      </mc:AlternateContent>
    </p:spTree>
    <p:extLst>
      <p:ext uri="{BB962C8B-B14F-4D97-AF65-F5344CB8AC3E}">
        <p14:creationId xmlns:p14="http://schemas.microsoft.com/office/powerpoint/2010/main" val="213525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Regularized Autoencoders (</a:t>
            </a:r>
            <a:r>
              <a:rPr lang="en-US" dirty="0" err="1"/>
              <a:t>cont</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60"/>
                <a:ext cx="10584228" cy="4151896"/>
              </a:xfrm>
            </p:spPr>
            <p:txBody>
              <a:bodyPr/>
              <a:lstStyle/>
              <a:p>
                <a:pPr fontAlgn="base">
                  <a:spcAft>
                    <a:spcPts val="1200"/>
                  </a:spcAft>
                </a:pPr>
                <a:r>
                  <a:rPr lang="en-US" sz="2400" dirty="0"/>
                  <a:t>This trade-off requires the model to maintain only the variations in the data required to reconstruct the input without holding on to redundancies within the input. </a:t>
                </a:r>
              </a:p>
              <a:p>
                <a:pPr fontAlgn="base">
                  <a:spcAft>
                    <a:spcPts val="1200"/>
                  </a:spcAft>
                </a:pPr>
                <a:r>
                  <a:rPr lang="en-US" sz="2400" b="1" dirty="0"/>
                  <a:t>Question</a:t>
                </a:r>
                <a:r>
                  <a:rPr lang="en-US" sz="2400" dirty="0"/>
                  <a:t>: How to achieve this?</a:t>
                </a:r>
              </a:p>
              <a:p>
                <a:pPr marL="754063" algn="just" fontAlgn="base"/>
                <a:r>
                  <a:rPr lang="en-US" sz="2400" dirty="0">
                    <a:solidFill>
                      <a:schemeClr val="accent1">
                        <a:lumMod val="50000"/>
                      </a:schemeClr>
                    </a:solidFill>
                  </a:rPr>
                  <a:t>For most cases, this involves constructing a loss function where one term encourages our model to be sensitive to the inputs (</a:t>
                </a:r>
                <a:r>
                  <a:rPr lang="en-US" sz="2400" dirty="0" err="1">
                    <a:solidFill>
                      <a:schemeClr val="accent1">
                        <a:lumMod val="50000"/>
                      </a:schemeClr>
                    </a:solidFill>
                  </a:rPr>
                  <a:t>ie</a:t>
                </a:r>
                <a:r>
                  <a:rPr lang="en-US" sz="2400" dirty="0">
                    <a:solidFill>
                      <a:schemeClr val="accent1">
                        <a:lumMod val="50000"/>
                      </a:schemeClr>
                    </a:solidFill>
                  </a:rPr>
                  <a:t>. reconstruction loss </a:t>
                </a:r>
                <a14:m>
                  <m:oMath xmlns:m="http://schemas.openxmlformats.org/officeDocument/2006/math">
                    <m:r>
                      <a:rPr lang="en-US" sz="2400" b="0" i="1" smtClean="0">
                        <a:solidFill>
                          <a:schemeClr val="accent1">
                            <a:lumMod val="50000"/>
                          </a:schemeClr>
                        </a:solidFill>
                        <a:latin typeface="Cambria Math" charset="0"/>
                      </a:rPr>
                      <m:t>ℒ</m:t>
                    </m:r>
                    <m:d>
                      <m:dPr>
                        <m:ctrlPr>
                          <a:rPr lang="en-US" sz="2400" b="0" i="1" smtClean="0">
                            <a:solidFill>
                              <a:schemeClr val="accent1">
                                <a:lumMod val="50000"/>
                              </a:schemeClr>
                            </a:solidFill>
                            <a:latin typeface="Cambria Math" panose="02040503050406030204" pitchFamily="18" charset="0"/>
                          </a:rPr>
                        </m:ctrlPr>
                      </m:dPr>
                      <m:e>
                        <m:r>
                          <a:rPr lang="en-US" sz="2400" b="0" i="1" smtClean="0">
                            <a:solidFill>
                              <a:schemeClr val="accent1">
                                <a:lumMod val="50000"/>
                              </a:schemeClr>
                            </a:solidFill>
                            <a:latin typeface="Cambria Math" charset="0"/>
                          </a:rPr>
                          <m:t>𝑥</m:t>
                        </m:r>
                        <m:r>
                          <a:rPr lang="en-US" sz="2400" b="0" i="1" smtClean="0">
                            <a:solidFill>
                              <a:schemeClr val="accent1">
                                <a:lumMod val="50000"/>
                              </a:schemeClr>
                            </a:solidFill>
                            <a:latin typeface="Cambria Math" charset="0"/>
                          </a:rPr>
                          <m:t>,</m:t>
                        </m:r>
                        <m:acc>
                          <m:accPr>
                            <m:chr m:val="̂"/>
                            <m:ctrlPr>
                              <a:rPr lang="en-US" sz="2400" b="0" i="1" smtClean="0">
                                <a:solidFill>
                                  <a:schemeClr val="accent1">
                                    <a:lumMod val="50000"/>
                                  </a:schemeClr>
                                </a:solidFill>
                                <a:latin typeface="Cambria Math" panose="02040503050406030204" pitchFamily="18" charset="0"/>
                              </a:rPr>
                            </m:ctrlPr>
                          </m:accPr>
                          <m:e>
                            <m:r>
                              <a:rPr lang="en-US" sz="2400" b="0" i="1" smtClean="0">
                                <a:solidFill>
                                  <a:schemeClr val="accent1">
                                    <a:lumMod val="50000"/>
                                  </a:schemeClr>
                                </a:solidFill>
                                <a:latin typeface="Cambria Math" charset="0"/>
                              </a:rPr>
                              <m:t>𝑥</m:t>
                            </m:r>
                          </m:e>
                        </m:acc>
                      </m:e>
                    </m:d>
                  </m:oMath>
                </a14:m>
                <a:r>
                  <a:rPr lang="en-US" sz="2400" dirty="0">
                    <a:solidFill>
                      <a:schemeClr val="accent1">
                        <a:lumMod val="50000"/>
                      </a:schemeClr>
                    </a:solidFill>
                  </a:rPr>
                  <a:t> and a second term discourages memorization/overfitting (</a:t>
                </a:r>
                <a:r>
                  <a:rPr lang="en-US" sz="2400" dirty="0" err="1">
                    <a:solidFill>
                      <a:schemeClr val="accent1">
                        <a:lumMod val="50000"/>
                      </a:schemeClr>
                    </a:solidFill>
                  </a:rPr>
                  <a:t>ie</a:t>
                </a:r>
                <a:r>
                  <a:rPr lang="en-US" sz="2400" dirty="0">
                    <a:solidFill>
                      <a:schemeClr val="accent1">
                        <a:lumMod val="50000"/>
                      </a:schemeClr>
                    </a:solidFill>
                  </a:rPr>
                  <a:t>. an added </a:t>
                </a:r>
                <a:r>
                  <a:rPr lang="en-US" sz="2400" dirty="0" err="1">
                    <a:solidFill>
                      <a:schemeClr val="accent1">
                        <a:lumMod val="50000"/>
                      </a:schemeClr>
                    </a:solidFill>
                  </a:rPr>
                  <a:t>regularizer</a:t>
                </a:r>
                <a:r>
                  <a:rPr lang="en-US" sz="2400" dirty="0">
                    <a:solidFill>
                      <a:schemeClr val="accent1">
                        <a:lumMod val="50000"/>
                      </a:schemeClr>
                    </a:solidFill>
                  </a:rPr>
                  <a:t>).</a:t>
                </a:r>
              </a:p>
              <a:p>
                <a:pPr marL="754063" algn="just" fontAlgn="base">
                  <a:spcAft>
                    <a:spcPts val="1200"/>
                  </a:spcAft>
                </a:pPr>
                <a:br>
                  <a:rPr lang="en-US" sz="2400" dirty="0"/>
                </a:br>
                <a14:m>
                  <m:oMathPara xmlns:m="http://schemas.openxmlformats.org/officeDocument/2006/math">
                    <m:oMathParaPr>
                      <m:jc m:val="centerGroup"/>
                    </m:oMathParaPr>
                    <m:oMath xmlns:m="http://schemas.openxmlformats.org/officeDocument/2006/math">
                      <m:r>
                        <a:rPr lang="en-US" b="0" i="1" smtClean="0">
                          <a:latin typeface="Cambria Math" charset="0"/>
                        </a:rPr>
                        <m:t>ℒ</m:t>
                      </m:r>
                      <m:d>
                        <m:dPr>
                          <m:ctrlPr>
                            <a:rPr lang="en-US" b="0" i="1" smtClean="0">
                              <a:latin typeface="Cambria Math" panose="02040503050406030204" pitchFamily="18" charset="0"/>
                            </a:rPr>
                          </m:ctrlPr>
                        </m:dPr>
                        <m:e>
                          <m:r>
                            <a:rPr lang="en-US" b="0" i="1" smtClean="0">
                              <a:latin typeface="Cambria Math" charset="0"/>
                            </a:rPr>
                            <m:t>𝑥</m:t>
                          </m:r>
                          <m:r>
                            <a:rPr lang="en-US" b="0" i="1" smtClean="0">
                              <a:latin typeface="Cambria Math" charset="0"/>
                            </a:rPr>
                            <m:t>,</m:t>
                          </m:r>
                          <m:r>
                            <a:rPr lang="en-US" b="0" i="1" smtClean="0">
                              <a:latin typeface="Cambria Math" charset="0"/>
                            </a:rPr>
                            <m:t>𝑔</m:t>
                          </m:r>
                          <m:d>
                            <m:dPr>
                              <m:ctrlPr>
                                <a:rPr lang="en-US" b="0" i="1" smtClean="0">
                                  <a:latin typeface="Cambria Math" panose="02040503050406030204" pitchFamily="18" charset="0"/>
                                </a:rPr>
                              </m:ctrlPr>
                            </m:dPr>
                            <m:e>
                              <m:r>
                                <a:rPr lang="en-US" b="0" i="1" smtClean="0">
                                  <a:latin typeface="Cambria Math" charset="0"/>
                                </a:rPr>
                                <m:t>𝑓</m:t>
                              </m:r>
                              <m:d>
                                <m:dPr>
                                  <m:ctrlPr>
                                    <a:rPr lang="en-US" b="0" i="1" smtClean="0">
                                      <a:latin typeface="Cambria Math" panose="02040503050406030204" pitchFamily="18" charset="0"/>
                                    </a:rPr>
                                  </m:ctrlPr>
                                </m:dPr>
                                <m:e>
                                  <m:r>
                                    <a:rPr lang="en-US" b="0" i="1" smtClean="0">
                                      <a:latin typeface="Cambria Math" charset="0"/>
                                    </a:rPr>
                                    <m:t>𝑥</m:t>
                                  </m:r>
                                </m:e>
                              </m:d>
                            </m:e>
                          </m:d>
                        </m:e>
                      </m:d>
                      <m:r>
                        <a:rPr lang="en-US" b="0" i="1" smtClean="0">
                          <a:latin typeface="Cambria Math" charset="0"/>
                        </a:rPr>
                        <m:t>+</m:t>
                      </m:r>
                      <m:r>
                        <m:rPr>
                          <m:sty m:val="p"/>
                        </m:rPr>
                        <a:rPr lang="en-US" b="0" i="0" smtClean="0">
                          <a:latin typeface="Cambria Math" charset="0"/>
                        </a:rPr>
                        <m:t>Ω</m:t>
                      </m:r>
                      <m:r>
                        <a:rPr lang="en-US" b="0" i="1" smtClean="0">
                          <a:latin typeface="Cambria Math" charset="0"/>
                        </a:rPr>
                        <m:t>(</m:t>
                      </m:r>
                      <m:r>
                        <a:rPr lang="en-US" b="0" i="1" smtClean="0">
                          <a:latin typeface="Cambria Math" charset="0"/>
                        </a:rPr>
                        <m:t>𝑧</m:t>
                      </m:r>
                      <m:r>
                        <a:rPr lang="en-US" b="0" i="1" smtClean="0">
                          <a:latin typeface="Cambria Math" charset="0"/>
                        </a:rPr>
                        <m:t>)</m:t>
                      </m:r>
                    </m:oMath>
                  </m:oMathPara>
                </a14:m>
                <a:endParaRPr lang="en-US" dirty="0"/>
              </a:p>
              <a:p>
                <a:pPr>
                  <a:spcAft>
                    <a:spcPts val="1200"/>
                  </a:spcAft>
                </a:pPr>
                <a:r>
                  <a:rPr lang="en-US" sz="2400" dirty="0"/>
                  <a:t>Regularization on output of encoder, </a:t>
                </a:r>
                <a:r>
                  <a:rPr lang="en-US" sz="2400" dirty="0">
                    <a:solidFill>
                      <a:srgbClr val="0000FF"/>
                    </a:solidFill>
                  </a:rPr>
                  <a:t>not on network parameters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60"/>
                <a:ext cx="10584228" cy="4151896"/>
              </a:xfrm>
              <a:blipFill rotWithShape="0">
                <a:blip r:embed="rId3"/>
                <a:stretch>
                  <a:fillRect l="-922" t="-1175" r="-1152" b="-27166"/>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2D06ABA-7F7A-2F41-84C4-8B54D415C342}"/>
                  </a:ext>
                </a:extLst>
              </p14:cNvPr>
              <p14:cNvContentPartPr/>
              <p14:nvPr/>
            </p14:nvContentPartPr>
            <p14:xfrm>
              <a:off x="5215680" y="5660280"/>
              <a:ext cx="2093760" cy="322920"/>
            </p14:xfrm>
          </p:contentPart>
        </mc:Choice>
        <mc:Fallback xmlns="">
          <p:pic>
            <p:nvPicPr>
              <p:cNvPr id="4" name="Ink 3">
                <a:extLst>
                  <a:ext uri="{FF2B5EF4-FFF2-40B4-BE49-F238E27FC236}">
                    <a16:creationId xmlns:a16="http://schemas.microsoft.com/office/drawing/2014/main" id="{22D06ABA-7F7A-2F41-84C4-8B54D415C342}"/>
                  </a:ext>
                </a:extLst>
              </p:cNvPr>
              <p:cNvPicPr/>
              <p:nvPr/>
            </p:nvPicPr>
            <p:blipFill>
              <a:blip r:embed="rId5"/>
              <a:stretch>
                <a:fillRect/>
              </a:stretch>
            </p:blipFill>
            <p:spPr>
              <a:xfrm>
                <a:off x="5206320" y="5650920"/>
                <a:ext cx="2112480" cy="341640"/>
              </a:xfrm>
              <a:prstGeom prst="rect">
                <a:avLst/>
              </a:prstGeom>
            </p:spPr>
          </p:pic>
        </mc:Fallback>
      </mc:AlternateContent>
    </p:spTree>
    <p:extLst>
      <p:ext uri="{BB962C8B-B14F-4D97-AF65-F5344CB8AC3E}">
        <p14:creationId xmlns:p14="http://schemas.microsoft.com/office/powerpoint/2010/main" val="191970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Autoencoders</a:t>
            </a:r>
          </a:p>
        </p:txBody>
      </p:sp>
      <p:pic>
        <p:nvPicPr>
          <p:cNvPr id="91138" name="Picture 2" descr="creen-Shot-2018-03-07-at-1.50.55-P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522" y="3490439"/>
            <a:ext cx="4089931" cy="28986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38432" y="1127198"/>
            <a:ext cx="9976021" cy="2308324"/>
          </a:xfrm>
          <a:prstGeom prst="rect">
            <a:avLst/>
          </a:prstGeom>
        </p:spPr>
        <p:txBody>
          <a:bodyPr wrap="square">
            <a:spAutoFit/>
          </a:bodyPr>
          <a:lstStyle/>
          <a:p>
            <a:pPr marL="342900" indent="-342900" fontAlgn="base">
              <a:buFont typeface="Arial" charset="0"/>
              <a:buChar char="•"/>
            </a:pPr>
            <a:r>
              <a:rPr lang="en-US" sz="2400" dirty="0">
                <a:solidFill>
                  <a:schemeClr val="tx1">
                    <a:lumMod val="75000"/>
                    <a:lumOff val="25000"/>
                  </a:schemeClr>
                </a:solidFill>
                <a:latin typeface="Karla"/>
                <a:cs typeface="Karla"/>
              </a:rPr>
              <a:t>We </a:t>
            </a:r>
            <a:r>
              <a:rPr lang="en-US" sz="2400" b="1" dirty="0">
                <a:solidFill>
                  <a:schemeClr val="tx1">
                    <a:lumMod val="75000"/>
                    <a:lumOff val="25000"/>
                  </a:schemeClr>
                </a:solidFill>
                <a:latin typeface="Karla"/>
                <a:cs typeface="Karla"/>
              </a:rPr>
              <a:t>allow our network to sensitize individual hidden layer nodes toward specific attributes of the input data</a:t>
            </a:r>
            <a:r>
              <a:rPr lang="en-US" sz="2400" dirty="0">
                <a:solidFill>
                  <a:schemeClr val="tx1">
                    <a:lumMod val="75000"/>
                    <a:lumOff val="25000"/>
                  </a:schemeClr>
                </a:solidFill>
                <a:latin typeface="Karla"/>
                <a:cs typeface="Karla"/>
              </a:rPr>
              <a:t>. </a:t>
            </a:r>
          </a:p>
          <a:p>
            <a:pPr marL="342900" indent="-342900" fontAlgn="base">
              <a:buFont typeface="Arial" charset="0"/>
              <a:buChar char="•"/>
            </a:pPr>
            <a:r>
              <a:rPr lang="en-US" sz="2400" dirty="0">
                <a:solidFill>
                  <a:schemeClr val="tx1">
                    <a:lumMod val="75000"/>
                    <a:lumOff val="25000"/>
                  </a:schemeClr>
                </a:solidFill>
                <a:latin typeface="Karla"/>
                <a:cs typeface="Karla"/>
              </a:rPr>
              <a:t>A sparse autoencoder is selectively activate regions of the network depending on the input data. </a:t>
            </a:r>
          </a:p>
          <a:p>
            <a:pPr marL="342900" indent="-342900" fontAlgn="base">
              <a:buFont typeface="Arial" charset="0"/>
              <a:buChar char="•"/>
            </a:pPr>
            <a:r>
              <a:rPr lang="en-US" sz="2400" dirty="0">
                <a:solidFill>
                  <a:schemeClr val="tx1">
                    <a:lumMod val="75000"/>
                    <a:lumOff val="25000"/>
                  </a:schemeClr>
                </a:solidFill>
                <a:latin typeface="Karla"/>
                <a:cs typeface="Karla"/>
              </a:rPr>
              <a:t>Limiting the network's capacity to memorize the input data without limiting the networks capability to extract features from the data. </a:t>
            </a:r>
          </a:p>
        </p:txBody>
      </p:sp>
      <mc:AlternateContent xmlns:mc="http://schemas.openxmlformats.org/markup-compatibility/2006" xmlns:a14="http://schemas.microsoft.com/office/drawing/2010/main">
        <mc:Choice Requires="a14">
          <p:sp>
            <p:nvSpPr>
              <p:cNvPr id="7" name="TextBox 6"/>
              <p:cNvSpPr txBox="1"/>
              <p:nvPr/>
            </p:nvSpPr>
            <p:spPr>
              <a:xfrm>
                <a:off x="2697076" y="4491679"/>
                <a:ext cx="2861809"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lumMod val="75000"/>
                              <a:lumOff val="25000"/>
                            </a:schemeClr>
                          </a:solidFill>
                          <a:latin typeface="Cambria Math" charset="0"/>
                        </a:rPr>
                        <m:t>ℒ</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charset="0"/>
                            </a:rPr>
                            <m:t>𝑥</m:t>
                          </m:r>
                          <m:r>
                            <a:rPr lang="en-US" sz="2800" b="0" i="1" smtClean="0">
                              <a:solidFill>
                                <a:schemeClr val="tx1">
                                  <a:lumMod val="75000"/>
                                  <a:lumOff val="25000"/>
                                </a:schemeClr>
                              </a:solidFill>
                              <a:latin typeface="Cambria Math" charset="0"/>
                            </a:rPr>
                            <m:t>, </m:t>
                          </m:r>
                          <m:acc>
                            <m:accPr>
                              <m:chr m:val="̂"/>
                              <m:ctrlPr>
                                <a:rPr lang="en-US" sz="2800" b="0" i="1" smtClean="0">
                                  <a:solidFill>
                                    <a:schemeClr val="tx1">
                                      <a:lumMod val="75000"/>
                                      <a:lumOff val="25000"/>
                                    </a:schemeClr>
                                  </a:solidFill>
                                  <a:latin typeface="Cambria Math" panose="02040503050406030204" pitchFamily="18" charset="0"/>
                                </a:rPr>
                              </m:ctrlPr>
                            </m:accPr>
                            <m:e>
                              <m:r>
                                <a:rPr lang="en-US" sz="2800" b="0" i="1" smtClean="0">
                                  <a:solidFill>
                                    <a:schemeClr val="tx1">
                                      <a:lumMod val="75000"/>
                                      <a:lumOff val="25000"/>
                                    </a:schemeClr>
                                  </a:solidFill>
                                  <a:latin typeface="Cambria Math" charset="0"/>
                                </a:rPr>
                                <m:t>𝑥</m:t>
                              </m:r>
                            </m:e>
                          </m:acc>
                        </m:e>
                      </m:d>
                      <m:r>
                        <a:rPr lang="en-US" sz="2800" b="0" i="1" smtClean="0">
                          <a:solidFill>
                            <a:schemeClr val="tx1">
                              <a:lumMod val="75000"/>
                              <a:lumOff val="25000"/>
                            </a:schemeClr>
                          </a:solidFill>
                          <a:latin typeface="Cambria Math" charset="0"/>
                        </a:rPr>
                        <m:t>+</m:t>
                      </m:r>
                      <m:r>
                        <a:rPr lang="en-US" sz="2800" b="0" i="1" smtClean="0">
                          <a:solidFill>
                            <a:schemeClr val="tx1">
                              <a:lumMod val="75000"/>
                              <a:lumOff val="25000"/>
                            </a:schemeClr>
                          </a:solidFill>
                          <a:latin typeface="Cambria Math" charset="0"/>
                        </a:rPr>
                        <m:t>𝜆</m:t>
                      </m:r>
                      <m:nary>
                        <m:naryPr>
                          <m:chr m:val="∑"/>
                          <m:supHide m:val="on"/>
                          <m:ctrlPr>
                            <a:rPr lang="en-US" sz="2800" b="0" i="1" smtClean="0">
                              <a:solidFill>
                                <a:schemeClr val="tx1">
                                  <a:lumMod val="75000"/>
                                  <a:lumOff val="25000"/>
                                </a:schemeClr>
                              </a:solidFill>
                              <a:latin typeface="Cambria Math" panose="02040503050406030204" pitchFamily="18" charset="0"/>
                            </a:rPr>
                          </m:ctrlPr>
                        </m:naryPr>
                        <m:sub>
                          <m:r>
                            <a:rPr lang="en-US" sz="2800" b="0" i="1" smtClean="0">
                              <a:solidFill>
                                <a:schemeClr val="tx1">
                                  <a:lumMod val="75000"/>
                                  <a:lumOff val="25000"/>
                                </a:schemeClr>
                              </a:solidFill>
                              <a:latin typeface="Cambria Math" charset="0"/>
                            </a:rPr>
                            <m:t>𝑖</m:t>
                          </m:r>
                        </m:sub>
                        <m:sup/>
                        <m:e>
                          <m:r>
                            <a:rPr lang="en-US" sz="2800" b="0" i="1" smtClean="0">
                              <a:solidFill>
                                <a:schemeClr val="tx1">
                                  <a:lumMod val="75000"/>
                                  <a:lumOff val="25000"/>
                                </a:schemeClr>
                              </a:solidFill>
                              <a:latin typeface="Cambria Math"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charset="0"/>
                                </a:rPr>
                                <m:t>𝑧</m:t>
                              </m:r>
                            </m:e>
                            <m:sub>
                              <m:r>
                                <a:rPr lang="en-US" sz="2800" b="0" i="1" smtClean="0">
                                  <a:solidFill>
                                    <a:schemeClr val="tx1">
                                      <a:lumMod val="75000"/>
                                      <a:lumOff val="25000"/>
                                    </a:schemeClr>
                                  </a:solidFill>
                                  <a:latin typeface="Cambria Math" charset="0"/>
                                </a:rPr>
                                <m:t>𝑖</m:t>
                              </m:r>
                            </m:sub>
                          </m:sSub>
                          <m:r>
                            <a:rPr lang="en-US" sz="2800" b="0" i="1" smtClean="0">
                              <a:solidFill>
                                <a:schemeClr val="tx1">
                                  <a:lumMod val="75000"/>
                                  <a:lumOff val="25000"/>
                                </a:schemeClr>
                              </a:solidFill>
                              <a:latin typeface="Cambria Math" charset="0"/>
                            </a:rPr>
                            <m:t>|</m:t>
                          </m:r>
                        </m:e>
                      </m:nary>
                    </m:oMath>
                  </m:oMathPara>
                </a14:m>
                <a:endParaRPr lang="en-US" sz="2800" dirty="0">
                  <a:solidFill>
                    <a:schemeClr val="tx1">
                      <a:lumMod val="75000"/>
                      <a:lumOff val="25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697076" y="4491679"/>
                <a:ext cx="2861809" cy="104554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407E150-AB12-ED4E-99AD-AD21C60DA7C2}"/>
                  </a:ext>
                </a:extLst>
              </p14:cNvPr>
              <p14:cNvContentPartPr/>
              <p14:nvPr/>
            </p14:nvContentPartPr>
            <p14:xfrm>
              <a:off x="7257960" y="3117240"/>
              <a:ext cx="4530240" cy="3209040"/>
            </p14:xfrm>
          </p:contentPart>
        </mc:Choice>
        <mc:Fallback xmlns="">
          <p:pic>
            <p:nvPicPr>
              <p:cNvPr id="3" name="Ink 2">
                <a:extLst>
                  <a:ext uri="{FF2B5EF4-FFF2-40B4-BE49-F238E27FC236}">
                    <a16:creationId xmlns:a16="http://schemas.microsoft.com/office/drawing/2014/main" id="{A407E150-AB12-ED4E-99AD-AD21C60DA7C2}"/>
                  </a:ext>
                </a:extLst>
              </p:cNvPr>
              <p:cNvPicPr/>
              <p:nvPr/>
            </p:nvPicPr>
            <p:blipFill>
              <a:blip r:embed="rId5"/>
              <a:stretch>
                <a:fillRect/>
              </a:stretch>
            </p:blipFill>
            <p:spPr>
              <a:xfrm>
                <a:off x="7248600" y="3107880"/>
                <a:ext cx="4548960" cy="3227760"/>
              </a:xfrm>
              <a:prstGeom prst="rect">
                <a:avLst/>
              </a:prstGeom>
            </p:spPr>
          </p:pic>
        </mc:Fallback>
      </mc:AlternateContent>
    </p:spTree>
    <p:extLst>
      <p:ext uri="{BB962C8B-B14F-4D97-AF65-F5344CB8AC3E}">
        <p14:creationId xmlns:p14="http://schemas.microsoft.com/office/powerpoint/2010/main" val="76750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Denoising</a:t>
            </a:r>
            <a:r>
              <a:rPr lang="en-US" dirty="0"/>
              <a:t> </a:t>
            </a:r>
            <a:r>
              <a:rPr lang="en-US" dirty="0" err="1"/>
              <a:t>Autoencoders</a:t>
            </a:r>
            <a:endParaRPr lang="en-US" dirty="0"/>
          </a:p>
        </p:txBody>
      </p:sp>
      <p:sp>
        <p:nvSpPr>
          <p:cNvPr id="3" name="Content Placeholder 2"/>
          <p:cNvSpPr>
            <a:spLocks noGrp="1"/>
          </p:cNvSpPr>
          <p:nvPr>
            <p:ph idx="1"/>
          </p:nvPr>
        </p:nvSpPr>
        <p:spPr>
          <a:xfrm>
            <a:off x="833414" y="1177760"/>
            <a:ext cx="11009293" cy="2111143"/>
          </a:xfrm>
        </p:spPr>
        <p:txBody>
          <a:bodyPr/>
          <a:lstStyle/>
          <a:p>
            <a:r>
              <a:rPr lang="en-US" dirty="0"/>
              <a:t>Trained with corrupted data points, but to reconstruct original data points</a:t>
            </a:r>
          </a:p>
        </p:txBody>
      </p:sp>
      <p:pic>
        <p:nvPicPr>
          <p:cNvPr id="87049" name="Picture 9" descr="creen-Shot-2018-03-09-at-10.20.44-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319" y="1717851"/>
            <a:ext cx="8340153" cy="38092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D89784F-3304-FB47-BAE5-69AF97668E39}"/>
                  </a:ext>
                </a:extLst>
              </p14:cNvPr>
              <p14:cNvContentPartPr/>
              <p14:nvPr/>
            </p14:nvContentPartPr>
            <p14:xfrm>
              <a:off x="9387360" y="3930480"/>
              <a:ext cx="527400" cy="532800"/>
            </p14:xfrm>
          </p:contentPart>
        </mc:Choice>
        <mc:Fallback xmlns="">
          <p:pic>
            <p:nvPicPr>
              <p:cNvPr id="4" name="Ink 3">
                <a:extLst>
                  <a:ext uri="{FF2B5EF4-FFF2-40B4-BE49-F238E27FC236}">
                    <a16:creationId xmlns:a16="http://schemas.microsoft.com/office/drawing/2014/main" id="{AD89784F-3304-FB47-BAE5-69AF97668E39}"/>
                  </a:ext>
                </a:extLst>
              </p:cNvPr>
              <p:cNvPicPr/>
              <p:nvPr/>
            </p:nvPicPr>
            <p:blipFill>
              <a:blip r:embed="rId4"/>
              <a:stretch>
                <a:fillRect/>
              </a:stretch>
            </p:blipFill>
            <p:spPr>
              <a:xfrm>
                <a:off x="9378000" y="3921120"/>
                <a:ext cx="546120" cy="551520"/>
              </a:xfrm>
              <a:prstGeom prst="rect">
                <a:avLst/>
              </a:prstGeom>
            </p:spPr>
          </p:pic>
        </mc:Fallback>
      </mc:AlternateContent>
    </p:spTree>
    <p:extLst>
      <p:ext uri="{BB962C8B-B14F-4D97-AF65-F5344CB8AC3E}">
        <p14:creationId xmlns:p14="http://schemas.microsoft.com/office/powerpoint/2010/main" val="9374037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 Autoencoders (</a:t>
            </a:r>
            <a:r>
              <a:rPr lang="en-US" dirty="0" err="1"/>
              <a:t>cont</a:t>
            </a:r>
            <a:r>
              <a:rPr lang="en-US" dirty="0"/>
              <a:t>)</a:t>
            </a:r>
          </a:p>
        </p:txBody>
      </p:sp>
      <p:sp>
        <p:nvSpPr>
          <p:cNvPr id="3" name="Content Placeholder 2"/>
          <p:cNvSpPr>
            <a:spLocks noGrp="1"/>
          </p:cNvSpPr>
          <p:nvPr>
            <p:ph idx="1"/>
          </p:nvPr>
        </p:nvSpPr>
        <p:spPr/>
        <p:txBody>
          <a:bodyPr/>
          <a:lstStyle/>
          <a:p>
            <a:r>
              <a:rPr lang="en-US" sz="2400" dirty="0">
                <a:solidFill>
                  <a:schemeClr val="tx1">
                    <a:lumMod val="75000"/>
                    <a:lumOff val="25000"/>
                  </a:schemeClr>
                </a:solidFill>
              </a:rPr>
              <a:t>Denoising autoencoders learn a manifold. </a:t>
            </a:r>
            <a:r>
              <a:rPr lang="en-US" sz="2400" dirty="0"/>
              <a:t>Vector field learned by </a:t>
            </a:r>
            <a:r>
              <a:rPr lang="en-US" sz="2400" dirty="0" err="1"/>
              <a:t>denoising</a:t>
            </a:r>
            <a:r>
              <a:rPr lang="en-US" sz="2400" dirty="0"/>
              <a:t> autoencoder. Each arrow is proportional to </a:t>
            </a:r>
            <a:r>
              <a:rPr lang="en-US" sz="2400" i="1" dirty="0">
                <a:latin typeface="Times New Roman"/>
                <a:cs typeface="Times New Roman"/>
              </a:rPr>
              <a:t>g</a:t>
            </a:r>
            <a:r>
              <a:rPr lang="en-US" sz="2400" dirty="0">
                <a:latin typeface="Times New Roman"/>
                <a:cs typeface="Times New Roman"/>
              </a:rPr>
              <a:t>(</a:t>
            </a:r>
            <a:r>
              <a:rPr lang="en-US" sz="2400" i="1" dirty="0">
                <a:latin typeface="Times New Roman"/>
                <a:cs typeface="Times New Roman"/>
              </a:rPr>
              <a:t>f</a:t>
            </a:r>
            <a:r>
              <a:rPr lang="en-US" sz="2400" dirty="0">
                <a:latin typeface="Times New Roman"/>
                <a:cs typeface="Times New Roman"/>
              </a:rPr>
              <a:t>(</a:t>
            </a:r>
            <a:r>
              <a:rPr lang="en-US" sz="2400" i="1" dirty="0">
                <a:latin typeface="Times New Roman"/>
                <a:cs typeface="Times New Roman"/>
              </a:rPr>
              <a:t>x</a:t>
            </a:r>
            <a:r>
              <a:rPr lang="en-US" sz="2400" dirty="0">
                <a:latin typeface="Times New Roman"/>
                <a:cs typeface="Times New Roman"/>
              </a:rPr>
              <a:t>)) – </a:t>
            </a:r>
            <a:r>
              <a:rPr lang="en-US" sz="2400" i="1" dirty="0">
                <a:latin typeface="Times New Roman"/>
                <a:cs typeface="Times New Roman"/>
              </a:rPr>
              <a:t>x</a:t>
            </a:r>
            <a:r>
              <a:rPr lang="en-US" sz="2400" dirty="0">
                <a:latin typeface="Times New Roman"/>
                <a:cs typeface="Times New Roman"/>
              </a:rPr>
              <a:t>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64</a:t>
            </a:fld>
            <a:endParaRPr lang="en-US"/>
          </a:p>
        </p:txBody>
      </p:sp>
      <p:pic>
        <p:nvPicPr>
          <p:cNvPr id="6" name="Picture 5"/>
          <p:cNvPicPr>
            <a:picLocks noChangeAspect="1"/>
          </p:cNvPicPr>
          <p:nvPr/>
        </p:nvPicPr>
        <p:blipFill>
          <a:blip r:embed="rId2"/>
          <a:stretch>
            <a:fillRect/>
          </a:stretch>
        </p:blipFill>
        <p:spPr>
          <a:xfrm>
            <a:off x="1855305" y="2233329"/>
            <a:ext cx="7858539" cy="4057553"/>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0B318A7-4E25-EF4E-9454-900B4FAF73B6}"/>
                  </a:ext>
                </a:extLst>
              </p14:cNvPr>
              <p14:cNvContentPartPr/>
              <p14:nvPr/>
            </p14:nvContentPartPr>
            <p14:xfrm>
              <a:off x="6587640" y="416880"/>
              <a:ext cx="3700800" cy="284760"/>
            </p14:xfrm>
          </p:contentPart>
        </mc:Choice>
        <mc:Fallback xmlns="">
          <p:pic>
            <p:nvPicPr>
              <p:cNvPr id="5" name="Ink 4">
                <a:extLst>
                  <a:ext uri="{FF2B5EF4-FFF2-40B4-BE49-F238E27FC236}">
                    <a16:creationId xmlns:a16="http://schemas.microsoft.com/office/drawing/2014/main" id="{D0B318A7-4E25-EF4E-9454-900B4FAF73B6}"/>
                  </a:ext>
                </a:extLst>
              </p:cNvPr>
              <p:cNvPicPr/>
              <p:nvPr/>
            </p:nvPicPr>
            <p:blipFill>
              <a:blip r:embed="rId4"/>
              <a:stretch>
                <a:fillRect/>
              </a:stretch>
            </p:blipFill>
            <p:spPr>
              <a:xfrm>
                <a:off x="6578280" y="407520"/>
                <a:ext cx="3719520" cy="303480"/>
              </a:xfrm>
              <a:prstGeom prst="rect">
                <a:avLst/>
              </a:prstGeom>
            </p:spPr>
          </p:pic>
        </mc:Fallback>
      </mc:AlternateContent>
    </p:spTree>
    <p:extLst>
      <p:ext uri="{BB962C8B-B14F-4D97-AF65-F5344CB8AC3E}">
        <p14:creationId xmlns:p14="http://schemas.microsoft.com/office/powerpoint/2010/main" val="10054137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 Autoencoders (</a:t>
            </a:r>
            <a:r>
              <a:rPr lang="en-US" dirty="0" err="1"/>
              <a:t>cont</a:t>
            </a:r>
            <a:r>
              <a:rPr lang="en-US" dirty="0"/>
              <a:t>)</a:t>
            </a:r>
          </a:p>
        </p:txBody>
      </p:sp>
      <p:sp>
        <p:nvSpPr>
          <p:cNvPr id="3" name="Content Placeholder 2"/>
          <p:cNvSpPr>
            <a:spLocks noGrp="1"/>
          </p:cNvSpPr>
          <p:nvPr>
            <p:ph idx="1"/>
          </p:nvPr>
        </p:nvSpPr>
        <p:spPr/>
        <p:txBody>
          <a:bodyPr/>
          <a:lstStyle/>
          <a:p>
            <a:r>
              <a:rPr lang="en-US" dirty="0"/>
              <a:t>Vector field learned by </a:t>
            </a:r>
            <a:r>
              <a:rPr lang="en-US" dirty="0" err="1"/>
              <a:t>denoising</a:t>
            </a:r>
            <a:r>
              <a:rPr lang="en-US" dirty="0"/>
              <a:t> autoencoder. Each arrow is proportional to </a:t>
            </a:r>
            <a:r>
              <a:rPr lang="en-US" i="1" dirty="0">
                <a:latin typeface="Times New Roman"/>
                <a:cs typeface="Times New Roman"/>
              </a:rPr>
              <a:t>g</a:t>
            </a:r>
            <a:r>
              <a:rPr lang="en-US" dirty="0">
                <a:latin typeface="Times New Roman"/>
                <a:cs typeface="Times New Roman"/>
              </a:rPr>
              <a:t>(</a:t>
            </a:r>
            <a:r>
              <a:rPr lang="en-US" i="1" dirty="0">
                <a:latin typeface="Times New Roman"/>
                <a:cs typeface="Times New Roman"/>
              </a:rPr>
              <a:t>f</a:t>
            </a:r>
            <a:r>
              <a:rPr lang="en-US" dirty="0">
                <a:latin typeface="Times New Roman"/>
                <a:cs typeface="Times New Roman"/>
              </a:rPr>
              <a:t>(</a:t>
            </a:r>
            <a:r>
              <a:rPr lang="en-US" i="1" dirty="0">
                <a:latin typeface="Times New Roman"/>
                <a:cs typeface="Times New Roman"/>
              </a:rPr>
              <a:t>x</a:t>
            </a:r>
            <a:r>
              <a:rPr lang="en-US" dirty="0">
                <a:latin typeface="Times New Roman"/>
                <a:cs typeface="Times New Roman"/>
              </a:rPr>
              <a:t>)) – </a:t>
            </a:r>
            <a:r>
              <a:rPr lang="en-US" i="1" dirty="0">
                <a:latin typeface="Times New Roman"/>
                <a:cs typeface="Times New Roman"/>
              </a:rPr>
              <a:t>x</a:t>
            </a:r>
            <a:r>
              <a:rPr lang="en-US" dirty="0">
                <a:latin typeface="Times New Roman"/>
                <a:cs typeface="Times New Roman"/>
              </a:rPr>
              <a:t>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65</a:t>
            </a:fld>
            <a:endParaRPr lang="en-US"/>
          </a:p>
        </p:txBody>
      </p:sp>
      <p:pic>
        <p:nvPicPr>
          <p:cNvPr id="5" name="Picture 4"/>
          <p:cNvPicPr>
            <a:picLocks noChangeAspect="1"/>
          </p:cNvPicPr>
          <p:nvPr/>
        </p:nvPicPr>
        <p:blipFill>
          <a:blip r:embed="rId2"/>
          <a:stretch>
            <a:fillRect/>
          </a:stretch>
        </p:blipFill>
        <p:spPr>
          <a:xfrm>
            <a:off x="2945385" y="2233329"/>
            <a:ext cx="5412260" cy="4195671"/>
          </a:xfrm>
          <a:prstGeom prst="rect">
            <a:avLst/>
          </a:prstGeom>
        </p:spPr>
      </p:pic>
    </p:spTree>
    <p:extLst>
      <p:ext uri="{BB962C8B-B14F-4D97-AF65-F5344CB8AC3E}">
        <p14:creationId xmlns:p14="http://schemas.microsoft.com/office/powerpoint/2010/main" val="15870070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Contractive </a:t>
            </a:r>
            <a:r>
              <a:rPr lang="en-US" dirty="0" err="1"/>
              <a:t>Autoencoders</a:t>
            </a:r>
            <a:endParaRPr lang="en-US" dirty="0"/>
          </a:p>
        </p:txBody>
      </p:sp>
      <p:sp>
        <p:nvSpPr>
          <p:cNvPr id="3" name="Content Placeholder 2"/>
          <p:cNvSpPr>
            <a:spLocks noGrp="1"/>
          </p:cNvSpPr>
          <p:nvPr>
            <p:ph idx="1"/>
          </p:nvPr>
        </p:nvSpPr>
        <p:spPr>
          <a:xfrm>
            <a:off x="833415" y="1177759"/>
            <a:ext cx="10327008" cy="1075112"/>
          </a:xfrm>
          <a:solidFill>
            <a:schemeClr val="bg1">
              <a:lumMod val="85000"/>
            </a:schemeClr>
          </a:solidFill>
        </p:spPr>
        <p:txBody>
          <a:bodyPr/>
          <a:lstStyle/>
          <a:p>
            <a:r>
              <a:rPr lang="en-US" sz="2700" dirty="0"/>
              <a:t>One would expect that </a:t>
            </a:r>
            <a:r>
              <a:rPr lang="en-US" sz="2700" b="1" dirty="0"/>
              <a:t>for very similar inputs, the learned encoding would also be very similar</a:t>
            </a:r>
            <a:r>
              <a:rPr lang="en-US" sz="2700" dirty="0"/>
              <a:t>.</a:t>
            </a:r>
            <a:r>
              <a:rPr lang="en-US" sz="2700"/>
              <a:t> </a:t>
            </a:r>
            <a:endParaRPr lang="en-US" sz="2700" dirty="0"/>
          </a:p>
          <a:p>
            <a:endParaRPr lang="en-US" sz="2700" dirty="0"/>
          </a:p>
          <a:p>
            <a:endParaRPr lang="en-US" sz="2700" dirty="0"/>
          </a:p>
        </p:txBody>
      </p:sp>
      <p:graphicFrame>
        <p:nvGraphicFramePr>
          <p:cNvPr id="4" name="Content Placeholder 3"/>
          <p:cNvGraphicFramePr>
            <a:graphicFrameLocks noChangeAspect="1"/>
          </p:cNvGraphicFramePr>
          <p:nvPr>
            <p:extLst>
              <p:ext uri="{D42A27DB-BD31-4B8C-83A1-F6EECF244321}">
                <p14:modId xmlns:p14="http://schemas.microsoft.com/office/powerpoint/2010/main" val="209021406"/>
              </p:ext>
            </p:extLst>
          </p:nvPr>
        </p:nvGraphicFramePr>
        <p:xfrm>
          <a:off x="3608525" y="5062542"/>
          <a:ext cx="4776787" cy="1346200"/>
        </p:xfrm>
        <a:graphic>
          <a:graphicData uri="http://schemas.openxmlformats.org/presentationml/2006/ole">
            <mc:AlternateContent xmlns:mc="http://schemas.openxmlformats.org/markup-compatibility/2006">
              <mc:Choice xmlns:v="urn:schemas-microsoft-com:vml" Requires="v">
                <p:oleObj spid="_x0000_s1053" name="Equation" r:id="rId3" imgW="1663700" imgH="469900" progId="Equation.3">
                  <p:embed/>
                </p:oleObj>
              </mc:Choice>
              <mc:Fallback>
                <p:oleObj name="Equation" r:id="rId3" imgW="1663700" imgH="469900" progId="Equation.3">
                  <p:embed/>
                  <p:pic>
                    <p:nvPicPr>
                      <p:cNvPr id="4" name="Content Placeholder 3"/>
                      <p:cNvPicPr/>
                      <p:nvPr/>
                    </p:nvPicPr>
                    <p:blipFill>
                      <a:blip r:embed="rId4"/>
                      <a:stretch>
                        <a:fillRect/>
                      </a:stretch>
                    </p:blipFill>
                    <p:spPr>
                      <a:xfrm>
                        <a:off x="3608525" y="5062542"/>
                        <a:ext cx="4776787" cy="1346200"/>
                      </a:xfrm>
                      <a:prstGeom prst="rect">
                        <a:avLst/>
                      </a:prstGeom>
                    </p:spPr>
                  </p:pic>
                </p:oleObj>
              </mc:Fallback>
            </mc:AlternateContent>
          </a:graphicData>
        </a:graphic>
      </p:graphicFrame>
      <p:sp>
        <p:nvSpPr>
          <p:cNvPr id="5" name="Rectangle 4"/>
          <p:cNvSpPr/>
          <p:nvPr/>
        </p:nvSpPr>
        <p:spPr>
          <a:xfrm>
            <a:off x="927651" y="2492608"/>
            <a:ext cx="10232772" cy="2569934"/>
          </a:xfrm>
          <a:prstGeom prst="rect">
            <a:avLst/>
          </a:prstGeom>
        </p:spPr>
        <p:txBody>
          <a:bodyPr wrap="square">
            <a:spAutoFit/>
          </a:bodyPr>
          <a:lstStyle/>
          <a:p>
            <a:pPr>
              <a:spcBef>
                <a:spcPts val="1200"/>
              </a:spcBef>
              <a:spcAft>
                <a:spcPts val="600"/>
              </a:spcAft>
            </a:pPr>
            <a:r>
              <a:rPr lang="en-US" sz="2600" dirty="0">
                <a:latin typeface="Karla" charset="0"/>
                <a:ea typeface="Karla" charset="0"/>
                <a:cs typeface="Karla" charset="0"/>
              </a:rPr>
              <a:t>We can explicitly train our model in order for this to be the case by requiring that the </a:t>
            </a:r>
            <a:r>
              <a:rPr lang="en-US" sz="2600" i="1" dirty="0">
                <a:latin typeface="Karla" charset="0"/>
                <a:ea typeface="Karla" charset="0"/>
                <a:cs typeface="Karla" charset="0"/>
              </a:rPr>
              <a:t>derivative of the hidden layer activations are small</a:t>
            </a:r>
            <a:r>
              <a:rPr lang="en-US" sz="2600" dirty="0">
                <a:latin typeface="Karla" charset="0"/>
                <a:ea typeface="Karla" charset="0"/>
                <a:cs typeface="Karla" charset="0"/>
              </a:rPr>
              <a:t> with respect to the input. </a:t>
            </a:r>
          </a:p>
          <a:p>
            <a:r>
              <a:rPr lang="en-US" sz="2600" b="1" dirty="0">
                <a:latin typeface="Karla" charset="0"/>
                <a:ea typeface="Karla" charset="0"/>
                <a:cs typeface="Karla" charset="0"/>
              </a:rPr>
              <a:t>Question: </a:t>
            </a:r>
            <a:r>
              <a:rPr lang="en-US" sz="2600" dirty="0">
                <a:latin typeface="Karla" charset="0"/>
                <a:ea typeface="Karla" charset="0"/>
                <a:cs typeface="Karla" charset="0"/>
              </a:rPr>
              <a:t>How do we find how much the encoded space would change if the input changes?</a:t>
            </a:r>
            <a:endParaRPr lang="en-US" sz="2600" b="1" dirty="0">
              <a:latin typeface="Karla" charset="0"/>
              <a:ea typeface="Karla" charset="0"/>
              <a:cs typeface="Karla" charset="0"/>
            </a:endParaRPr>
          </a:p>
          <a:p>
            <a:pPr algn="ctr"/>
            <a:r>
              <a:rPr lang="en-US" sz="2600" b="1" dirty="0">
                <a:solidFill>
                  <a:srgbClr val="C00000"/>
                </a:solidFill>
                <a:latin typeface="Karla" charset="0"/>
                <a:ea typeface="Karla" charset="0"/>
                <a:cs typeface="Karla" charset="0"/>
              </a:rPr>
              <a:t>Derivatives</a:t>
            </a:r>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DA9613E7-8F94-CA44-ACC0-4720F5E98564}"/>
                  </a:ext>
                </a:extLst>
              </p14:cNvPr>
              <p14:cNvContentPartPr/>
              <p14:nvPr/>
            </p14:nvContentPartPr>
            <p14:xfrm>
              <a:off x="967680" y="3398400"/>
              <a:ext cx="8904960" cy="1581840"/>
            </p14:xfrm>
          </p:contentPart>
        </mc:Choice>
        <mc:Fallback xmlns="">
          <p:pic>
            <p:nvPicPr>
              <p:cNvPr id="6" name="Ink 5">
                <a:extLst>
                  <a:ext uri="{FF2B5EF4-FFF2-40B4-BE49-F238E27FC236}">
                    <a16:creationId xmlns:a16="http://schemas.microsoft.com/office/drawing/2014/main" id="{DA9613E7-8F94-CA44-ACC0-4720F5E98564}"/>
                  </a:ext>
                </a:extLst>
              </p:cNvPr>
              <p:cNvPicPr/>
              <p:nvPr/>
            </p:nvPicPr>
            <p:blipFill>
              <a:blip r:embed="rId6"/>
              <a:stretch>
                <a:fillRect/>
              </a:stretch>
            </p:blipFill>
            <p:spPr>
              <a:xfrm>
                <a:off x="958320" y="3389040"/>
                <a:ext cx="8923680" cy="160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B620E225-34D3-5145-A007-8AF3C637139A}"/>
                  </a:ext>
                </a:extLst>
              </p14:cNvPr>
              <p14:cNvContentPartPr/>
              <p14:nvPr/>
            </p14:nvContentPartPr>
            <p14:xfrm>
              <a:off x="6633720" y="342720"/>
              <a:ext cx="41040" cy="51840"/>
            </p14:xfrm>
          </p:contentPart>
        </mc:Choice>
        <mc:Fallback xmlns="">
          <p:pic>
            <p:nvPicPr>
              <p:cNvPr id="7" name="Ink 6">
                <a:extLst>
                  <a:ext uri="{FF2B5EF4-FFF2-40B4-BE49-F238E27FC236}">
                    <a16:creationId xmlns:a16="http://schemas.microsoft.com/office/drawing/2014/main" id="{B620E225-34D3-5145-A007-8AF3C637139A}"/>
                  </a:ext>
                </a:extLst>
              </p:cNvPr>
              <p:cNvPicPr/>
              <p:nvPr/>
            </p:nvPicPr>
            <p:blipFill>
              <a:blip r:embed="rId8"/>
              <a:stretch>
                <a:fillRect/>
              </a:stretch>
            </p:blipFill>
            <p:spPr>
              <a:xfrm>
                <a:off x="6624360" y="333360"/>
                <a:ext cx="59760" cy="70560"/>
              </a:xfrm>
              <a:prstGeom prst="rect">
                <a:avLst/>
              </a:prstGeom>
            </p:spPr>
          </p:pic>
        </mc:Fallback>
      </mc:AlternateContent>
    </p:spTree>
    <p:extLst>
      <p:ext uri="{BB962C8B-B14F-4D97-AF65-F5344CB8AC3E}">
        <p14:creationId xmlns:p14="http://schemas.microsoft.com/office/powerpoint/2010/main" val="108013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67</a:t>
            </a:fld>
            <a:endParaRPr lang="en-US"/>
          </a:p>
        </p:txBody>
      </p:sp>
    </p:spTree>
    <p:extLst>
      <p:ext uri="{BB962C8B-B14F-4D97-AF65-F5344CB8AC3E}">
        <p14:creationId xmlns:p14="http://schemas.microsoft.com/office/powerpoint/2010/main" val="21318576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Problems with Autoencoders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451" y="1279954"/>
            <a:ext cx="4215415" cy="4374292"/>
          </a:xfrm>
          <a:prstGeom prst="rect">
            <a:avLst/>
          </a:prstGeom>
        </p:spPr>
      </p:pic>
      <p:sp>
        <p:nvSpPr>
          <p:cNvPr id="5" name="TextBox 4"/>
          <p:cNvSpPr txBox="1"/>
          <p:nvPr/>
        </p:nvSpPr>
        <p:spPr>
          <a:xfrm>
            <a:off x="586276" y="2436048"/>
            <a:ext cx="5377201" cy="2062103"/>
          </a:xfrm>
          <a:prstGeom prst="rect">
            <a:avLst/>
          </a:prstGeom>
          <a:noFill/>
        </p:spPr>
        <p:txBody>
          <a:bodyPr wrap="square" rtlCol="0">
            <a:spAutoFit/>
          </a:bodyPr>
          <a:lstStyle/>
          <a:p>
            <a:pPr marL="285750" indent="-285750">
              <a:buFont typeface="Arial" charset="0"/>
              <a:buChar char="•"/>
            </a:pPr>
            <a:r>
              <a:rPr lang="en-US" sz="3200" dirty="0">
                <a:solidFill>
                  <a:schemeClr val="tx1">
                    <a:lumMod val="75000"/>
                    <a:lumOff val="25000"/>
                  </a:schemeClr>
                </a:solidFill>
                <a:latin typeface="Karla" charset="0"/>
                <a:ea typeface="Karla" charset="0"/>
                <a:cs typeface="Karla" charset="0"/>
              </a:rPr>
              <a:t>Gaps in the latent space</a:t>
            </a:r>
          </a:p>
          <a:p>
            <a:pPr marL="285750" indent="-285750">
              <a:buFont typeface="Arial" charset="0"/>
              <a:buChar char="•"/>
            </a:pPr>
            <a:r>
              <a:rPr lang="en-US" sz="3200" dirty="0" err="1">
                <a:solidFill>
                  <a:schemeClr val="tx1">
                    <a:lumMod val="75000"/>
                    <a:lumOff val="25000"/>
                  </a:schemeClr>
                </a:solidFill>
                <a:latin typeface="Karla" charset="0"/>
                <a:ea typeface="Karla" charset="0"/>
                <a:cs typeface="Karla" charset="0"/>
              </a:rPr>
              <a:t>Separability</a:t>
            </a:r>
            <a:r>
              <a:rPr lang="en-US" sz="3200" dirty="0">
                <a:solidFill>
                  <a:schemeClr val="tx1">
                    <a:lumMod val="75000"/>
                    <a:lumOff val="25000"/>
                  </a:schemeClr>
                </a:solidFill>
                <a:latin typeface="Karla" charset="0"/>
                <a:ea typeface="Karla" charset="0"/>
                <a:cs typeface="Karla" charset="0"/>
              </a:rPr>
              <a:t> in the latent space</a:t>
            </a:r>
          </a:p>
          <a:p>
            <a:pPr marL="285750" indent="-285750">
              <a:buFont typeface="Arial" charset="0"/>
              <a:buChar char="•"/>
            </a:pPr>
            <a:r>
              <a:rPr lang="en-US" sz="3200" dirty="0">
                <a:solidFill>
                  <a:schemeClr val="tx1">
                    <a:lumMod val="75000"/>
                    <a:lumOff val="25000"/>
                  </a:schemeClr>
                </a:solidFill>
                <a:latin typeface="Karla" charset="0"/>
                <a:ea typeface="Karla" charset="0"/>
                <a:cs typeface="Karla" charset="0"/>
              </a:rPr>
              <a:t>Discrete latent space</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B93C095-DE3B-D746-A296-75F5EBBF5CCB}"/>
                  </a:ext>
                </a:extLst>
              </p14:cNvPr>
              <p14:cNvContentPartPr/>
              <p14:nvPr/>
            </p14:nvContentPartPr>
            <p14:xfrm>
              <a:off x="440280" y="4309200"/>
              <a:ext cx="5292720" cy="1908720"/>
            </p14:xfrm>
          </p:contentPart>
        </mc:Choice>
        <mc:Fallback xmlns="">
          <p:pic>
            <p:nvPicPr>
              <p:cNvPr id="4" name="Ink 3">
                <a:extLst>
                  <a:ext uri="{FF2B5EF4-FFF2-40B4-BE49-F238E27FC236}">
                    <a16:creationId xmlns:a16="http://schemas.microsoft.com/office/drawing/2014/main" id="{CB93C095-DE3B-D746-A296-75F5EBBF5CCB}"/>
                  </a:ext>
                </a:extLst>
              </p:cNvPr>
              <p:cNvPicPr/>
              <p:nvPr/>
            </p:nvPicPr>
            <p:blipFill>
              <a:blip r:embed="rId4"/>
              <a:stretch>
                <a:fillRect/>
              </a:stretch>
            </p:blipFill>
            <p:spPr>
              <a:xfrm>
                <a:off x="430920" y="4299840"/>
                <a:ext cx="5311440" cy="1927440"/>
              </a:xfrm>
              <a:prstGeom prst="rect">
                <a:avLst/>
              </a:prstGeom>
            </p:spPr>
          </p:pic>
        </mc:Fallback>
      </mc:AlternateContent>
    </p:spTree>
    <p:extLst>
      <p:ext uri="{BB962C8B-B14F-4D97-AF65-F5344CB8AC3E}">
        <p14:creationId xmlns:p14="http://schemas.microsoft.com/office/powerpoint/2010/main" val="1608116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Outline	</a:t>
            </a:r>
          </a:p>
        </p:txBody>
      </p:sp>
      <p:sp>
        <p:nvSpPr>
          <p:cNvPr id="3" name="Content Placeholder 2"/>
          <p:cNvSpPr>
            <a:spLocks noGrp="1"/>
          </p:cNvSpPr>
          <p:nvPr>
            <p:ph idx="1"/>
          </p:nvPr>
        </p:nvSpPr>
        <p:spPr/>
        <p:txBody>
          <a:bodyPr/>
          <a:lstStyle/>
          <a:p>
            <a:pPr marL="457200" indent="-457200">
              <a:spcAft>
                <a:spcPts val="1200"/>
              </a:spcAft>
              <a:buFont typeface="Arial" charset="0"/>
              <a:buChar char="•"/>
            </a:pPr>
            <a:endParaRPr lang="en-US" dirty="0">
              <a:solidFill>
                <a:schemeClr val="tx1">
                  <a:lumMod val="75000"/>
                  <a:lumOff val="25000"/>
                </a:schemeClr>
              </a:solidFill>
            </a:endParaRPr>
          </a:p>
          <a:p>
            <a:pPr marL="457200" indent="-457200">
              <a:spcAft>
                <a:spcPts val="1200"/>
              </a:spcAft>
              <a:buFont typeface="Arial" charset="0"/>
              <a:buChar char="•"/>
            </a:pPr>
            <a:r>
              <a:rPr lang="en-US" dirty="0"/>
              <a:t>Brief history of encoding/decoding</a:t>
            </a:r>
          </a:p>
          <a:p>
            <a:pPr marL="457200" indent="-457200">
              <a:spcAft>
                <a:spcPts val="1200"/>
              </a:spcAft>
              <a:buFont typeface="Arial" charset="0"/>
              <a:buChar char="•"/>
            </a:pPr>
            <a:r>
              <a:rPr lang="en-US" dirty="0">
                <a:solidFill>
                  <a:schemeClr val="tx1">
                    <a:lumMod val="75000"/>
                    <a:lumOff val="25000"/>
                  </a:schemeClr>
                </a:solidFill>
              </a:rPr>
              <a:t>Inside Autoencoders </a:t>
            </a:r>
          </a:p>
          <a:p>
            <a:pPr marL="1200120" lvl="1" indent="-457200">
              <a:spcAft>
                <a:spcPts val="1200"/>
              </a:spcAft>
              <a:buFont typeface="Arial" charset="0"/>
              <a:buChar char="•"/>
            </a:pPr>
            <a:r>
              <a:rPr lang="en-US" dirty="0">
                <a:solidFill>
                  <a:schemeClr val="tx1">
                    <a:lumMod val="75000"/>
                    <a:lumOff val="25000"/>
                  </a:schemeClr>
                </a:solidFill>
              </a:rPr>
              <a:t>Convolutional Autoencoders</a:t>
            </a:r>
          </a:p>
          <a:p>
            <a:pPr marL="1200120" lvl="1" indent="-457200">
              <a:spcAft>
                <a:spcPts val="1200"/>
              </a:spcAft>
              <a:buFont typeface="Arial" charset="0"/>
              <a:buChar char="•"/>
            </a:pPr>
            <a:endParaRPr lang="en-US" dirty="0">
              <a:solidFill>
                <a:schemeClr val="tx1">
                  <a:lumMod val="75000"/>
                  <a:lumOff val="25000"/>
                </a:schemeClr>
              </a:solidFill>
            </a:endParaRPr>
          </a:p>
          <a:p>
            <a:pPr marL="457200" indent="-457200">
              <a:spcAft>
                <a:spcPts val="1200"/>
              </a:spcAft>
              <a:buFont typeface="Arial" charset="0"/>
              <a:buChar char="•"/>
            </a:pPr>
            <a:r>
              <a:rPr lang="en-US" dirty="0">
                <a:solidFill>
                  <a:schemeClr val="tx1">
                    <a:lumMod val="75000"/>
                    <a:lumOff val="25000"/>
                  </a:schemeClr>
                </a:solidFill>
              </a:rPr>
              <a:t>Regularization of Autoencoders</a:t>
            </a:r>
          </a:p>
          <a:p>
            <a:pPr marL="457200" indent="-457200">
              <a:spcAft>
                <a:spcPts val="1200"/>
              </a:spcAft>
              <a:buFont typeface="Arial" charset="0"/>
              <a:buChar char="•"/>
            </a:pPr>
            <a:r>
              <a:rPr lang="en-US" dirty="0">
                <a:solidFill>
                  <a:schemeClr val="tx1">
                    <a:lumMod val="75000"/>
                    <a:lumOff val="25000"/>
                  </a:schemeClr>
                </a:solidFill>
              </a:rPr>
              <a:t>Applications</a:t>
            </a:r>
          </a:p>
          <a:p>
            <a:pPr marL="1200120" lvl="1" indent="-457200">
              <a:spcAft>
                <a:spcPts val="1200"/>
              </a:spcAft>
              <a:buFont typeface="Arial" charset="0"/>
              <a:buChar char="•"/>
            </a:pPr>
            <a:r>
              <a:rPr lang="en-US" dirty="0">
                <a:solidFill>
                  <a:schemeClr val="tx1">
                    <a:lumMod val="75000"/>
                    <a:lumOff val="25000"/>
                  </a:schemeClr>
                </a:solidFill>
              </a:rPr>
              <a:t>Denoising </a:t>
            </a:r>
          </a:p>
          <a:p>
            <a:pPr marL="1200120" lvl="1" indent="-457200">
              <a:spcAft>
                <a:spcPts val="1200"/>
              </a:spcAft>
              <a:buFont typeface="Arial" charset="0"/>
              <a:buChar char="•"/>
            </a:pPr>
            <a:r>
              <a:rPr lang="en-US" sz="2400" dirty="0">
                <a:solidFill>
                  <a:schemeClr val="tx1">
                    <a:lumMod val="75000"/>
                    <a:lumOff val="25000"/>
                  </a:schemeClr>
                </a:solidFill>
              </a:rPr>
              <a:t>Blending </a:t>
            </a:r>
          </a:p>
          <a:p>
            <a:pPr marL="1200120" lvl="1" indent="-457200">
              <a:spcAft>
                <a:spcPts val="1200"/>
              </a:spcAft>
              <a:buFont typeface="Arial" charset="0"/>
              <a:buChar char="•"/>
            </a:pPr>
            <a:endParaRPr lang="en-US" sz="2400" dirty="0">
              <a:solidFill>
                <a:schemeClr val="tx1">
                  <a:lumMod val="75000"/>
                  <a:lumOff val="25000"/>
                </a:schemeClr>
              </a:solidFill>
            </a:endParaRPr>
          </a:p>
          <a:p>
            <a:pPr>
              <a:spcAft>
                <a:spcPts val="1200"/>
              </a:spcAft>
            </a:pPr>
            <a:endParaRPr lang="en-US" sz="2400" dirty="0">
              <a:solidFill>
                <a:schemeClr val="tx1">
                  <a:lumMod val="75000"/>
                  <a:lumOff val="25000"/>
                </a:schemeClr>
              </a:solidFill>
            </a:endParaRPr>
          </a:p>
          <a:p>
            <a:pPr>
              <a:spcAft>
                <a:spcPts val="1200"/>
              </a:spcAft>
            </a:pPr>
            <a:endParaRPr lang="en-US" sz="24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7</a:t>
            </a:fld>
            <a:endParaRPr lang="en-US" dirty="0"/>
          </a:p>
        </p:txBody>
      </p:sp>
    </p:spTree>
    <p:extLst>
      <p:ext uri="{BB962C8B-B14F-4D97-AF65-F5344CB8AC3E}">
        <p14:creationId xmlns:p14="http://schemas.microsoft.com/office/powerpoint/2010/main" val="32392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Quick Review. Neural Networks as function approximation.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395139"/>
              </a:xfrm>
            </p:spPr>
            <p:txBody>
              <a:bodyPr/>
              <a:lstStyle/>
              <a:p>
                <a:pPr>
                  <a:spcBef>
                    <a:spcPts val="624"/>
                  </a:spcBef>
                  <a:spcAft>
                    <a:spcPts val="1200"/>
                  </a:spcAft>
                </a:pPr>
                <a:r>
                  <a:rPr lang="en-US" sz="2400" b="0" dirty="0">
                    <a:latin typeface="Karla" charset="0"/>
                    <a:ea typeface="Karla" charset="0"/>
                    <a:cs typeface="Karla" charset="0"/>
                  </a:rPr>
                  <a:t>Given an input </a:t>
                </a:r>
                <a:r>
                  <a:rPr lang="en-US" sz="2400" b="0" i="1" dirty="0">
                    <a:latin typeface="Cambria Math" charset="0"/>
                    <a:ea typeface="Cambria Math" charset="0"/>
                    <a:cs typeface="Cambria Math" charset="0"/>
                  </a:rPr>
                  <a:t>x</a:t>
                </a:r>
                <a:r>
                  <a:rPr lang="en-US" sz="2400" b="0" dirty="0">
                    <a:latin typeface="Karla" charset="0"/>
                    <a:ea typeface="Karla" charset="0"/>
                    <a:cs typeface="Karla" charset="0"/>
                  </a:rPr>
                  <a:t>  and an output </a:t>
                </a:r>
                <a:r>
                  <a:rPr lang="en-US" sz="2400" i="1" dirty="0">
                    <a:latin typeface="Cambria Math" charset="0"/>
                    <a:ea typeface="Cambria Math" charset="0"/>
                    <a:cs typeface="Cambria Math" charset="0"/>
                  </a:rPr>
                  <a:t>y </a:t>
                </a:r>
                <a:r>
                  <a:rPr lang="en-US" sz="2400" b="0" dirty="0">
                    <a:latin typeface="Karla" charset="0"/>
                    <a:ea typeface="Karla" charset="0"/>
                    <a:cs typeface="Karla" charset="0"/>
                  </a:rPr>
                  <a:t> </a:t>
                </a:r>
                <a:r>
                  <a:rPr lang="en-US" sz="2400" dirty="0">
                    <a:latin typeface="Karla" charset="0"/>
                    <a:ea typeface="Karla" charset="0"/>
                    <a:cs typeface="Karla" charset="0"/>
                  </a:rPr>
                  <a:t>there exists</a:t>
                </a:r>
                <a:r>
                  <a:rPr lang="en-US" sz="2400" b="0" dirty="0">
                    <a:latin typeface="Karla" charset="0"/>
                    <a:ea typeface="Karla" charset="0"/>
                    <a:cs typeface="Karla" charset="0"/>
                  </a:rPr>
                  <a:t> a mapping from input space to output space as follows:</a:t>
                </a:r>
              </a:p>
              <a:p>
                <a:pPr>
                  <a:spcAft>
                    <a:spcPts val="1200"/>
                  </a:spcAft>
                </a:pPr>
                <a14:m>
                  <m:oMathPara xmlns:m="http://schemas.openxmlformats.org/officeDocument/2006/math">
                    <m:oMathParaPr>
                      <m:jc m:val="centerGroup"/>
                    </m:oMathParaPr>
                    <m:oMath xmlns:m="http://schemas.openxmlformats.org/officeDocument/2006/math">
                      <m:r>
                        <a:rPr lang="en-US" sz="2400" b="0" i="1" smtClean="0">
                          <a:latin typeface="Cambria Math" charset="0"/>
                        </a:rPr>
                        <m:t>   </m:t>
                      </m:r>
                      <m:r>
                        <a:rPr lang="en-US" sz="2400" b="0" i="1" smtClean="0">
                          <a:latin typeface="Cambria Math" charset="0"/>
                        </a:rPr>
                        <m:t>𝑥</m:t>
                      </m:r>
                      <m:r>
                        <a:rPr lang="en-US" sz="2400" b="0" i="1" smtClean="0">
                          <a:latin typeface="Cambria Math" charset="0"/>
                        </a:rPr>
                        <m:t>→</m:t>
                      </m:r>
                      <m:r>
                        <a:rPr lang="en-US" sz="2400" b="0" i="1" smtClean="0">
                          <a:latin typeface="Cambria Math" charset="0"/>
                        </a:rPr>
                        <m:t>𝑦</m:t>
                      </m:r>
                    </m:oMath>
                    <m:oMath xmlns:m="http://schemas.openxmlformats.org/officeDocument/2006/math">
                      <m:r>
                        <a:rPr lang="en-US" sz="2400" b="0" i="1" smtClean="0">
                          <a:latin typeface="Cambria Math" charset="0"/>
                        </a:rPr>
                        <m:t>𝑦</m:t>
                      </m:r>
                      <m:r>
                        <a:rPr lang="en-US" sz="2400" b="0" i="1" smtClean="0">
                          <a:latin typeface="Cambria Math" charset="0"/>
                        </a:rPr>
                        <m:t>=</m:t>
                      </m:r>
                      <m:r>
                        <a:rPr lang="en-US" sz="2400" b="0" i="1" smtClean="0">
                          <a:latin typeface="Cambria Math" charset="0"/>
                        </a:rPr>
                        <m:t>𝑓</m:t>
                      </m:r>
                      <m:d>
                        <m:dPr>
                          <m:ctrlPr>
                            <a:rPr lang="en-US" sz="2400" b="0" i="1" smtClean="0">
                              <a:latin typeface="Cambria Math" panose="02040503050406030204" pitchFamily="18" charset="0"/>
                            </a:rPr>
                          </m:ctrlPr>
                        </m:dPr>
                        <m:e>
                          <m:r>
                            <a:rPr lang="en-US" sz="2400" b="0" i="1" smtClean="0">
                              <a:latin typeface="Cambria Math" charset="0"/>
                            </a:rPr>
                            <m:t>𝑥</m:t>
                          </m:r>
                        </m:e>
                      </m:d>
                      <m:r>
                        <a:rPr lang="en-US" sz="2400" b="0" i="0" smtClean="0">
                          <a:latin typeface="Cambria Math" charset="0"/>
                        </a:rPr>
                        <m:t>+</m:t>
                      </m:r>
                      <m:r>
                        <a:rPr lang="en-US" sz="2400" b="0" i="1" smtClean="0">
                          <a:latin typeface="Cambria Math" charset="0"/>
                        </a:rPr>
                        <m:t>𝜖</m:t>
                      </m:r>
                    </m:oMath>
                  </m:oMathPara>
                </a14:m>
                <a:endParaRPr lang="en-US" sz="2400" b="0" dirty="0"/>
              </a:p>
              <a:p>
                <a:r>
                  <a:rPr lang="en-US" sz="2400" dirty="0"/>
                  <a:t>Our goal is to find  an estimate of </a:t>
                </a:r>
                <a:r>
                  <a:rPr lang="en-US" sz="2400" i="1" dirty="0">
                    <a:latin typeface="Cambria Math" charset="0"/>
                    <a:ea typeface="Cambria Math" charset="0"/>
                    <a:cs typeface="Cambria Math" charset="0"/>
                  </a:rPr>
                  <a:t>f(x) </a:t>
                </a:r>
                <a:r>
                  <a:rPr lang="en-US" sz="2400" dirty="0">
                    <a:latin typeface="Karla" charset="0"/>
                    <a:ea typeface="Karla" charset="0"/>
                    <a:cs typeface="Karla" charset="0"/>
                  </a:rPr>
                  <a:t>which we will call</a:t>
                </a:r>
                <a:r>
                  <a:rPr lang="en-US" sz="2400" i="1" dirty="0">
                    <a:latin typeface="Cambria Math" charset="0"/>
                    <a:ea typeface="Cambria Math" charset="0"/>
                    <a:cs typeface="Cambria Math" charset="0"/>
                  </a:rPr>
                  <a:t> </a:t>
                </a:r>
                <a:r>
                  <a:rPr lang="en-US" sz="2400" dirty="0"/>
                  <a:t> </a:t>
                </a:r>
                <a14:m>
                  <m:oMath xmlns:m="http://schemas.openxmlformats.org/officeDocument/2006/math">
                    <m:acc>
                      <m:accPr>
                        <m:chr m:val="̂"/>
                        <m:ctrlPr>
                          <a:rPr lang="en-US" sz="2400" b="0" i="1" smtClean="0">
                            <a:latin typeface="Cambria Math" panose="02040503050406030204" pitchFamily="18" charset="0"/>
                            <a:ea typeface="Karla" charset="0"/>
                            <a:cs typeface="Karla" charset="0"/>
                          </a:rPr>
                        </m:ctrlPr>
                      </m:accPr>
                      <m:e>
                        <m:r>
                          <a:rPr lang="en-US" sz="2400" b="0" i="1" smtClean="0">
                            <a:latin typeface="Cambria Math" charset="0"/>
                            <a:ea typeface="Karla" charset="0"/>
                            <a:cs typeface="Karla" charset="0"/>
                          </a:rPr>
                          <m:t>𝑓</m:t>
                        </m:r>
                      </m:e>
                    </m:acc>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𝑥</m:t>
                    </m:r>
                    <m:r>
                      <a:rPr lang="en-US" sz="2400" b="0" i="1" smtClean="0">
                        <a:latin typeface="Cambria Math" charset="0"/>
                        <a:ea typeface="Karla" charset="0"/>
                        <a:cs typeface="Karla" charset="0"/>
                      </a:rPr>
                      <m:t>)</m:t>
                    </m:r>
                  </m:oMath>
                </a14:m>
                <a:r>
                  <a:rPr lang="en-US" sz="2400" dirty="0"/>
                  <a:t>.</a:t>
                </a:r>
              </a:p>
              <a:p>
                <a:r>
                  <a:rPr lang="en-US" sz="2400" dirty="0"/>
                  <a:t> </a:t>
                </a:r>
              </a:p>
              <a:p>
                <a:pPr>
                  <a:spcAft>
                    <a:spcPts val="1200"/>
                  </a:spcAft>
                </a:pPr>
                <a:r>
                  <a:rPr lang="en-US" sz="2400" dirty="0"/>
                  <a:t>Statistical learning or modeling is the process of finding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Karla" charset="0"/>
                            <a:cs typeface="Karla" charset="0"/>
                          </a:rPr>
                          <m:t>𝑓</m:t>
                        </m:r>
                      </m:e>
                    </m:acc>
                    <m:r>
                      <a:rPr lang="en-US" sz="2400" i="1">
                        <a:latin typeface="Cambria Math" charset="0"/>
                        <a:ea typeface="Karla" charset="0"/>
                        <a:cs typeface="Karla" charset="0"/>
                      </a:rPr>
                      <m:t>(</m:t>
                    </m:r>
                    <m:r>
                      <a:rPr lang="en-US" sz="2400" b="0" i="1" smtClean="0">
                        <a:latin typeface="Cambria Math" charset="0"/>
                        <a:ea typeface="Karla" charset="0"/>
                        <a:cs typeface="Karla" charset="0"/>
                      </a:rPr>
                      <m:t>𝑥</m:t>
                    </m:r>
                    <m:r>
                      <a:rPr lang="en-US" sz="2400" i="1">
                        <a:latin typeface="Cambria Math" charset="0"/>
                        <a:ea typeface="Karla" charset="0"/>
                        <a:cs typeface="Karla" charset="0"/>
                      </a:rPr>
                      <m:t>)</m:t>
                    </m:r>
                  </m:oMath>
                </a14:m>
                <a:r>
                  <a:rPr lang="en-US" sz="2400" dirty="0"/>
                  <a:t>.</a:t>
                </a:r>
              </a:p>
              <a:p>
                <a:r>
                  <a:rPr lang="en-US" sz="2400" dirty="0"/>
                  <a:t>Neural networks are one of many possible methods we can use to obtain the estimate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Karla" charset="0"/>
                            <a:cs typeface="Karla" charset="0"/>
                          </a:rPr>
                          <m:t>𝑓</m:t>
                        </m:r>
                      </m:e>
                    </m:acc>
                    <m:r>
                      <a:rPr lang="en-US" sz="2400" i="1">
                        <a:latin typeface="Cambria Math" charset="0"/>
                        <a:ea typeface="Karla" charset="0"/>
                        <a:cs typeface="Karla" charset="0"/>
                      </a:rPr>
                      <m:t>(</m:t>
                    </m:r>
                    <m:r>
                      <a:rPr lang="en-US" sz="2400" i="1">
                        <a:latin typeface="Cambria Math" charset="0"/>
                        <a:ea typeface="Karla" charset="0"/>
                        <a:cs typeface="Karla" charset="0"/>
                      </a:rPr>
                      <m:t>𝑥</m:t>
                    </m:r>
                    <m:r>
                      <a:rPr lang="en-US" sz="2400" i="1">
                        <a:latin typeface="Cambria Math" charset="0"/>
                        <a:ea typeface="Karla" charset="0"/>
                        <a:cs typeface="Karla" charset="0"/>
                      </a:rPr>
                      <m:t>)</m:t>
                    </m:r>
                  </m:oMath>
                </a14:m>
                <a:r>
                  <a:rPr lang="en-US" sz="2400" dirty="0"/>
                  <a:t>.</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395139"/>
              </a:xfrm>
              <a:blipFill rotWithShape="0">
                <a:blip r:embed="rId2"/>
                <a:stretch>
                  <a:fillRect l="-945" t="-1387" r="-129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8</a:t>
            </a:fld>
            <a:endParaRPr lang="en-US" dirty="0"/>
          </a:p>
        </p:txBody>
      </p:sp>
    </p:spTree>
    <p:extLst>
      <p:ext uri="{BB962C8B-B14F-4D97-AF65-F5344CB8AC3E}">
        <p14:creationId xmlns:p14="http://schemas.microsoft.com/office/powerpoint/2010/main" val="1108294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a:t>Representation Matters</a:t>
            </a:r>
          </a:p>
        </p:txBody>
      </p:sp>
      <p:sp>
        <p:nvSpPr>
          <p:cNvPr id="2" name="Title 1"/>
          <p:cNvSpPr>
            <a:spLocks noGrp="1"/>
          </p:cNvSpPr>
          <p:nvPr>
            <p:ph type="title"/>
          </p:nvPr>
        </p:nvSpPr>
        <p:spPr/>
        <p:txBody>
          <a:bodyPr/>
          <a:lstStyle/>
          <a:p>
            <a:r>
              <a:rPr lang="en-US" dirty="0"/>
              <a:t>Representational Learning</a:t>
            </a:r>
          </a:p>
        </p:txBody>
      </p:sp>
      <p:grpSp>
        <p:nvGrpSpPr>
          <p:cNvPr id="93" name="Group 92">
            <a:extLst>
              <a:ext uri="{FF2B5EF4-FFF2-40B4-BE49-F238E27FC236}">
                <a16:creationId xmlns:a16="http://schemas.microsoft.com/office/drawing/2014/main" id="{8DF33F9E-E574-45B2-873A-5BA9CB6F0BFA}"/>
              </a:ext>
            </a:extLst>
          </p:cNvPr>
          <p:cNvGrpSpPr/>
          <p:nvPr/>
        </p:nvGrpSpPr>
        <p:grpSpPr>
          <a:xfrm>
            <a:off x="1759978" y="3713411"/>
            <a:ext cx="3293442" cy="2422860"/>
            <a:chOff x="2019645" y="3713411"/>
            <a:chExt cx="3293442" cy="2422860"/>
          </a:xfrm>
        </p:grpSpPr>
        <mc:AlternateContent xmlns:mc="http://schemas.openxmlformats.org/markup-compatibility/2006" xmlns:a14="http://schemas.microsoft.com/office/drawing/2010/main">
          <mc:Choice Requires="a14">
            <p:sp>
              <p:nvSpPr>
                <p:cNvPr id="46" name="Equation"/>
                <p:cNvSpPr txBox="1"/>
                <p:nvPr/>
              </p:nvSpPr>
              <p:spPr>
                <a:xfrm>
                  <a:off x="4247815" y="3722442"/>
                  <a:ext cx="1065272" cy="44297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r>
                          <a:rPr sz="3300" i="1">
                            <a:solidFill>
                              <a:srgbClr val="414040"/>
                            </a:solidFill>
                            <a:latin typeface="Cambria Math" panose="02040503050406030204" pitchFamily="18" charset="0"/>
                          </a:rPr>
                          <m:t>=</m:t>
                        </m:r>
                        <m:sSup>
                          <m:sSupPr>
                            <m:ctrlPr>
                              <a:rPr sz="3300" i="1">
                                <a:solidFill>
                                  <a:srgbClr val="414040"/>
                                </a:solidFill>
                                <a:latin typeface="Cambria Math" panose="02040503050406030204" pitchFamily="18" charset="0"/>
                              </a:rPr>
                            </m:ctrlPr>
                          </m:sSupPr>
                          <m:e>
                            <m:r>
                              <a:rPr sz="3300" i="1">
                                <a:solidFill>
                                  <a:srgbClr val="414040"/>
                                </a:solidFill>
                                <a:latin typeface="Cambria Math" panose="02040503050406030204" pitchFamily="18" charset="0"/>
                              </a:rPr>
                              <m:t>𝑥</m:t>
                            </m:r>
                          </m:e>
                          <m:sup>
                            <m:r>
                              <a:rPr sz="3300" i="1">
                                <a:solidFill>
                                  <a:srgbClr val="414040"/>
                                </a:solidFill>
                                <a:latin typeface="Cambria Math" panose="02040503050406030204" pitchFamily="18" charset="0"/>
                              </a:rPr>
                              <m:t>2</m:t>
                            </m:r>
                          </m:sup>
                        </m:sSup>
                      </m:oMath>
                    </m:oMathPara>
                  </a14:m>
                  <a:endParaRPr sz="3300" dirty="0">
                    <a:solidFill>
                      <a:srgbClr val="414141"/>
                    </a:solidFill>
                  </a:endParaRPr>
                </a:p>
              </p:txBody>
            </p:sp>
          </mc:Choice>
          <mc:Fallback xmlns="">
            <p:sp>
              <p:nvSpPr>
                <p:cNvPr id="46" name="Equation"/>
                <p:cNvSpPr txBox="1">
                  <a:spLocks noRot="1" noChangeAspect="1" noMove="1" noResize="1" noEditPoints="1" noAdjustHandles="1" noChangeArrowheads="1" noChangeShapeType="1" noTextEdit="1"/>
                </p:cNvSpPr>
                <p:nvPr/>
              </p:nvSpPr>
              <p:spPr>
                <a:xfrm>
                  <a:off x="4247815" y="3722442"/>
                  <a:ext cx="1065272" cy="442973"/>
                </a:xfrm>
                <a:prstGeom prst="rect">
                  <a:avLst/>
                </a:prstGeom>
                <a:blipFill>
                  <a:blip r:embed="rId2"/>
                  <a:stretch>
                    <a:fillRect r="-11429" b="-11111"/>
                  </a:stretch>
                </a:blipFill>
                <a:ln w="12700">
                  <a:miter lim="400000"/>
                </a:ln>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2F08A30D-F0DA-475B-8A05-CC9DDCD9E78B}"/>
                </a:ext>
              </a:extLst>
            </p:cNvPr>
            <p:cNvGrpSpPr/>
            <p:nvPr/>
          </p:nvGrpSpPr>
          <p:grpSpPr>
            <a:xfrm>
              <a:off x="2019645" y="3713411"/>
              <a:ext cx="2096301" cy="2422860"/>
              <a:chOff x="1737862" y="4182842"/>
              <a:chExt cx="2096301" cy="2422860"/>
            </a:xfrm>
          </p:grpSpPr>
          <p:sp>
            <p:nvSpPr>
              <p:cNvPr id="39" name="Circle"/>
              <p:cNvSpPr/>
              <p:nvPr/>
            </p:nvSpPr>
            <p:spPr>
              <a:xfrm>
                <a:off x="2188183" y="604160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nvGrpSpPr>
              <p:cNvPr id="56" name="Group 55">
                <a:extLst>
                  <a:ext uri="{FF2B5EF4-FFF2-40B4-BE49-F238E27FC236}">
                    <a16:creationId xmlns:a16="http://schemas.microsoft.com/office/drawing/2014/main" id="{EEDB0DB5-E437-41B4-9B7D-A0D9BC65FAAB}"/>
                  </a:ext>
                </a:extLst>
              </p:cNvPr>
              <p:cNvGrpSpPr/>
              <p:nvPr/>
            </p:nvGrpSpPr>
            <p:grpSpPr>
              <a:xfrm>
                <a:off x="1737862" y="4182842"/>
                <a:ext cx="2096301" cy="2422860"/>
                <a:chOff x="1737862" y="4182842"/>
                <a:chExt cx="2096301" cy="2422860"/>
              </a:xfrm>
            </p:grpSpPr>
            <p:grpSp>
              <p:nvGrpSpPr>
                <p:cNvPr id="55" name="Group 54">
                  <a:extLst>
                    <a:ext uri="{FF2B5EF4-FFF2-40B4-BE49-F238E27FC236}">
                      <a16:creationId xmlns:a16="http://schemas.microsoft.com/office/drawing/2014/main" id="{EF31E2F8-9FD6-43FC-AC26-BA156318693E}"/>
                    </a:ext>
                  </a:extLst>
                </p:cNvPr>
                <p:cNvGrpSpPr/>
                <p:nvPr/>
              </p:nvGrpSpPr>
              <p:grpSpPr>
                <a:xfrm>
                  <a:off x="2000604" y="4340881"/>
                  <a:ext cx="1787329" cy="1857289"/>
                  <a:chOff x="1532665" y="3949138"/>
                  <a:chExt cx="1787329" cy="1857289"/>
                </a:xfrm>
              </p:grpSpPr>
              <p:cxnSp>
                <p:nvCxnSpPr>
                  <p:cNvPr id="51" name="Straight Connector 50">
                    <a:extLst>
                      <a:ext uri="{FF2B5EF4-FFF2-40B4-BE49-F238E27FC236}">
                        <a16:creationId xmlns:a16="http://schemas.microsoft.com/office/drawing/2014/main" id="{F317FBE9-46E5-4D82-90E6-2623226931AB}"/>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28D9D9A6-BED0-451F-B210-811FE60AFDB1}"/>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58" name="Equation">
                      <a:extLst>
                        <a:ext uri="{FF2B5EF4-FFF2-40B4-BE49-F238E27FC236}">
                          <a16:creationId xmlns:a16="http://schemas.microsoft.com/office/drawing/2014/main" id="{A171EB98-091F-4335-B648-D95ABD033FC5}"/>
                        </a:ext>
                      </a:extLst>
                    </p:cNvPr>
                    <p:cNvSpPr txBox="1"/>
                    <p:nvPr/>
                  </p:nvSpPr>
                  <p:spPr>
                    <a:xfrm>
                      <a:off x="1737862" y="418284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dirty="0">
                        <a:solidFill>
                          <a:srgbClr val="414141"/>
                        </a:solidFill>
                      </a:endParaRPr>
                    </a:p>
                  </p:txBody>
                </p:sp>
              </mc:Choice>
              <mc:Fallback xmlns="">
                <p:sp>
                  <p:nvSpPr>
                    <p:cNvPr id="58" name="Equation">
                      <a:extLst>
                        <a:ext uri="{FF2B5EF4-FFF2-40B4-BE49-F238E27FC236}">
                          <a16:creationId xmlns:a16="http://schemas.microsoft.com/office/drawing/2014/main" id="{A171EB98-091F-4335-B648-D95ABD033FC5}"/>
                        </a:ext>
                      </a:extLst>
                    </p:cNvPr>
                    <p:cNvSpPr txBox="1">
                      <a:spLocks noRot="1" noChangeAspect="1" noMove="1" noResize="1" noEditPoints="1" noAdjustHandles="1" noChangeArrowheads="1" noChangeShapeType="1" noTextEdit="1"/>
                    </p:cNvSpPr>
                    <p:nvPr/>
                  </p:nvSpPr>
                  <p:spPr>
                    <a:xfrm>
                      <a:off x="1737862" y="4182842"/>
                      <a:ext cx="189015" cy="271578"/>
                    </a:xfrm>
                    <a:prstGeom prst="rect">
                      <a:avLst/>
                    </a:prstGeom>
                    <a:blipFill>
                      <a:blip r:embed="rId3"/>
                      <a:stretch>
                        <a:fillRect l="-3226" r="-22581" b="-7777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Equation">
                      <a:extLst>
                        <a:ext uri="{FF2B5EF4-FFF2-40B4-BE49-F238E27FC236}">
                          <a16:creationId xmlns:a16="http://schemas.microsoft.com/office/drawing/2014/main" id="{3967B4C3-41F6-4788-8293-7F14F7DEA0C5}"/>
                        </a:ext>
                      </a:extLst>
                    </p:cNvPr>
                    <p:cNvSpPr txBox="1"/>
                    <p:nvPr/>
                  </p:nvSpPr>
                  <p:spPr>
                    <a:xfrm>
                      <a:off x="3499136" y="6097871"/>
                      <a:ext cx="335027" cy="507831"/>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300" b="0" i="1" smtClean="0">
                                <a:solidFill>
                                  <a:srgbClr val="414040"/>
                                </a:solidFill>
                                <a:latin typeface="Cambria Math" panose="02040503050406030204" pitchFamily="18" charset="0"/>
                              </a:rPr>
                              <m:t>𝑥</m:t>
                            </m:r>
                          </m:oMath>
                        </m:oMathPara>
                      </a14:m>
                      <a:endParaRPr sz="3300" dirty="0">
                        <a:solidFill>
                          <a:srgbClr val="414141"/>
                        </a:solidFill>
                      </a:endParaRPr>
                    </a:p>
                  </p:txBody>
                </p:sp>
              </mc:Choice>
              <mc:Fallback xmlns="">
                <p:sp>
                  <p:nvSpPr>
                    <p:cNvPr id="59" name="Equation">
                      <a:extLst>
                        <a:ext uri="{FF2B5EF4-FFF2-40B4-BE49-F238E27FC236}">
                          <a16:creationId xmlns:a16="http://schemas.microsoft.com/office/drawing/2014/main" id="{3967B4C3-41F6-4788-8293-7F14F7DEA0C5}"/>
                        </a:ext>
                      </a:extLst>
                    </p:cNvPr>
                    <p:cNvSpPr txBox="1">
                      <a:spLocks noRot="1" noChangeAspect="1" noMove="1" noResize="1" noEditPoints="1" noAdjustHandles="1" noChangeArrowheads="1" noChangeShapeType="1" noTextEdit="1"/>
                    </p:cNvSpPr>
                    <p:nvPr/>
                  </p:nvSpPr>
                  <p:spPr>
                    <a:xfrm>
                      <a:off x="3499136" y="6097871"/>
                      <a:ext cx="335027" cy="507831"/>
                    </a:xfrm>
                    <a:prstGeom prst="rect">
                      <a:avLst/>
                    </a:prstGeom>
                    <a:blipFill>
                      <a:blip r:embed="rId4"/>
                      <a:stretch>
                        <a:fillRect/>
                      </a:stretch>
                    </a:blipFill>
                    <a:ln w="12700" cap="flat">
                      <a:noFill/>
                      <a:miter lim="400000"/>
                    </a:ln>
                    <a:effectLst/>
                  </p:spPr>
                  <p:txBody>
                    <a:bodyPr/>
                    <a:lstStyle/>
                    <a:p>
                      <a:r>
                        <a:rPr lang="en-US">
                          <a:noFill/>
                        </a:rPr>
                        <a:t> </a:t>
                      </a:r>
                    </a:p>
                  </p:txBody>
                </p:sp>
              </mc:Fallback>
            </mc:AlternateContent>
          </p:grpSp>
          <p:sp>
            <p:nvSpPr>
              <p:cNvPr id="73" name="Freeform: Shape 72">
                <a:extLst>
                  <a:ext uri="{FF2B5EF4-FFF2-40B4-BE49-F238E27FC236}">
                    <a16:creationId xmlns:a16="http://schemas.microsoft.com/office/drawing/2014/main" id="{136C357A-F056-4B7C-8825-A2BBF158E2E2}"/>
                  </a:ext>
                </a:extLst>
              </p:cNvPr>
              <p:cNvSpPr/>
              <p:nvPr/>
            </p:nvSpPr>
            <p:spPr>
              <a:xfrm>
                <a:off x="2019645" y="4451409"/>
                <a:ext cx="1661753" cy="1730108"/>
              </a:xfrm>
              <a:custGeom>
                <a:avLst/>
                <a:gdLst>
                  <a:gd name="connsiteX0" fmla="*/ 0 w 2528047"/>
                  <a:gd name="connsiteY0" fmla="*/ 2821437 h 2823319"/>
                  <a:gd name="connsiteX1" fmla="*/ 107576 w 2528047"/>
                  <a:gd name="connsiteY1" fmla="*/ 2821437 h 2823319"/>
                  <a:gd name="connsiteX2" fmla="*/ 220043 w 2528047"/>
                  <a:gd name="connsiteY2" fmla="*/ 2801878 h 2823319"/>
                  <a:gd name="connsiteX3" fmla="*/ 308060 w 2528047"/>
                  <a:gd name="connsiteY3" fmla="*/ 2782319 h 2823319"/>
                  <a:gd name="connsiteX4" fmla="*/ 430306 w 2528047"/>
                  <a:gd name="connsiteY4" fmla="*/ 2738310 h 2823319"/>
                  <a:gd name="connsiteX5" fmla="*/ 596560 w 2528047"/>
                  <a:gd name="connsiteY5" fmla="*/ 2664963 h 2823319"/>
                  <a:gd name="connsiteX6" fmla="*/ 748145 w 2528047"/>
                  <a:gd name="connsiteY6" fmla="*/ 2567166 h 2823319"/>
                  <a:gd name="connsiteX7" fmla="*/ 894840 w 2528047"/>
                  <a:gd name="connsiteY7" fmla="*/ 2459589 h 2823319"/>
                  <a:gd name="connsiteX8" fmla="*/ 1026866 w 2528047"/>
                  <a:gd name="connsiteY8" fmla="*/ 2337343 h 2823319"/>
                  <a:gd name="connsiteX9" fmla="*/ 1075765 w 2528047"/>
                  <a:gd name="connsiteY9" fmla="*/ 2293335 h 2823319"/>
                  <a:gd name="connsiteX10" fmla="*/ 1207790 w 2528047"/>
                  <a:gd name="connsiteY10" fmla="*/ 2175979 h 2823319"/>
                  <a:gd name="connsiteX11" fmla="*/ 1344706 w 2528047"/>
                  <a:gd name="connsiteY11" fmla="*/ 2034173 h 2823319"/>
                  <a:gd name="connsiteX12" fmla="*/ 1466952 w 2528047"/>
                  <a:gd name="connsiteY12" fmla="*/ 1867919 h 2823319"/>
                  <a:gd name="connsiteX13" fmla="*/ 1598977 w 2528047"/>
                  <a:gd name="connsiteY13" fmla="*/ 1691884 h 2823319"/>
                  <a:gd name="connsiteX14" fmla="*/ 1770122 w 2528047"/>
                  <a:gd name="connsiteY14" fmla="*/ 1447392 h 2823319"/>
                  <a:gd name="connsiteX15" fmla="*/ 1916817 w 2528047"/>
                  <a:gd name="connsiteY15" fmla="*/ 1202900 h 2823319"/>
                  <a:gd name="connsiteX16" fmla="*/ 2043953 w 2528047"/>
                  <a:gd name="connsiteY16" fmla="*/ 982858 h 2823319"/>
                  <a:gd name="connsiteX17" fmla="*/ 2195538 w 2528047"/>
                  <a:gd name="connsiteY17" fmla="*/ 694357 h 2823319"/>
                  <a:gd name="connsiteX18" fmla="*/ 2361792 w 2528047"/>
                  <a:gd name="connsiteY18" fmla="*/ 356958 h 2823319"/>
                  <a:gd name="connsiteX19" fmla="*/ 2528047 w 2528047"/>
                  <a:gd name="connsiteY19" fmla="*/ 0 h 2823319"/>
                  <a:gd name="connsiteX20" fmla="*/ 2528047 w 2528047"/>
                  <a:gd name="connsiteY20" fmla="*/ 0 h 282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28047" h="2823319">
                    <a:moveTo>
                      <a:pt x="0" y="2821437"/>
                    </a:moveTo>
                    <a:cubicBezTo>
                      <a:pt x="35451" y="2823067"/>
                      <a:pt x="70902" y="2824697"/>
                      <a:pt x="107576" y="2821437"/>
                    </a:cubicBezTo>
                    <a:cubicBezTo>
                      <a:pt x="144250" y="2818177"/>
                      <a:pt x="186629" y="2808398"/>
                      <a:pt x="220043" y="2801878"/>
                    </a:cubicBezTo>
                    <a:cubicBezTo>
                      <a:pt x="253457" y="2795358"/>
                      <a:pt x="273016" y="2792914"/>
                      <a:pt x="308060" y="2782319"/>
                    </a:cubicBezTo>
                    <a:cubicBezTo>
                      <a:pt x="343104" y="2771724"/>
                      <a:pt x="382223" y="2757869"/>
                      <a:pt x="430306" y="2738310"/>
                    </a:cubicBezTo>
                    <a:cubicBezTo>
                      <a:pt x="478389" y="2718751"/>
                      <a:pt x="543587" y="2693487"/>
                      <a:pt x="596560" y="2664963"/>
                    </a:cubicBezTo>
                    <a:cubicBezTo>
                      <a:pt x="649533" y="2636439"/>
                      <a:pt x="698432" y="2601395"/>
                      <a:pt x="748145" y="2567166"/>
                    </a:cubicBezTo>
                    <a:cubicBezTo>
                      <a:pt x="797858" y="2532937"/>
                      <a:pt x="848386" y="2497893"/>
                      <a:pt x="894840" y="2459589"/>
                    </a:cubicBezTo>
                    <a:cubicBezTo>
                      <a:pt x="941294" y="2421285"/>
                      <a:pt x="996712" y="2365052"/>
                      <a:pt x="1026866" y="2337343"/>
                    </a:cubicBezTo>
                    <a:cubicBezTo>
                      <a:pt x="1057020" y="2309634"/>
                      <a:pt x="1075765" y="2293335"/>
                      <a:pt x="1075765" y="2293335"/>
                    </a:cubicBezTo>
                    <a:cubicBezTo>
                      <a:pt x="1105919" y="2266441"/>
                      <a:pt x="1162967" y="2219173"/>
                      <a:pt x="1207790" y="2175979"/>
                    </a:cubicBezTo>
                    <a:cubicBezTo>
                      <a:pt x="1252614" y="2132785"/>
                      <a:pt x="1301512" y="2085516"/>
                      <a:pt x="1344706" y="2034173"/>
                    </a:cubicBezTo>
                    <a:cubicBezTo>
                      <a:pt x="1387900" y="1982830"/>
                      <a:pt x="1424574" y="1924967"/>
                      <a:pt x="1466952" y="1867919"/>
                    </a:cubicBezTo>
                    <a:cubicBezTo>
                      <a:pt x="1509330" y="1810871"/>
                      <a:pt x="1548449" y="1761972"/>
                      <a:pt x="1598977" y="1691884"/>
                    </a:cubicBezTo>
                    <a:cubicBezTo>
                      <a:pt x="1649505" y="1621796"/>
                      <a:pt x="1717149" y="1528889"/>
                      <a:pt x="1770122" y="1447392"/>
                    </a:cubicBezTo>
                    <a:cubicBezTo>
                      <a:pt x="1823095" y="1365895"/>
                      <a:pt x="1871179" y="1280322"/>
                      <a:pt x="1916817" y="1202900"/>
                    </a:cubicBezTo>
                    <a:cubicBezTo>
                      <a:pt x="1962455" y="1125478"/>
                      <a:pt x="1997500" y="1067615"/>
                      <a:pt x="2043953" y="982858"/>
                    </a:cubicBezTo>
                    <a:cubicBezTo>
                      <a:pt x="2090406" y="898101"/>
                      <a:pt x="2142565" y="798674"/>
                      <a:pt x="2195538" y="694357"/>
                    </a:cubicBezTo>
                    <a:cubicBezTo>
                      <a:pt x="2248511" y="590040"/>
                      <a:pt x="2306374" y="472684"/>
                      <a:pt x="2361792" y="356958"/>
                    </a:cubicBezTo>
                    <a:cubicBezTo>
                      <a:pt x="2417210" y="241232"/>
                      <a:pt x="2528047" y="0"/>
                      <a:pt x="2528047" y="0"/>
                    </a:cubicBezTo>
                    <a:lnTo>
                      <a:pt x="2528047" y="0"/>
                    </a:lnTo>
                  </a:path>
                </a:pathLst>
              </a:cu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9BD59637-C4BC-4851-8972-73D11C8C29C7}"/>
                  </a:ext>
                </a:extLst>
              </p:cNvPr>
              <p:cNvSpPr/>
              <p:nvPr/>
            </p:nvSpPr>
            <p:spPr>
              <a:xfrm>
                <a:off x="3460075" y="4790556"/>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76" name="Oval 75">
                <a:extLst>
                  <a:ext uri="{FF2B5EF4-FFF2-40B4-BE49-F238E27FC236}">
                    <a16:creationId xmlns:a16="http://schemas.microsoft.com/office/drawing/2014/main" id="{B0545496-69D7-45DF-AE91-4C9FF83FB8D4}"/>
                  </a:ext>
                </a:extLst>
              </p:cNvPr>
              <p:cNvSpPr/>
              <p:nvPr/>
            </p:nvSpPr>
            <p:spPr>
              <a:xfrm>
                <a:off x="3228108" y="5034388"/>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77" name="Oval 76">
                <a:extLst>
                  <a:ext uri="{FF2B5EF4-FFF2-40B4-BE49-F238E27FC236}">
                    <a16:creationId xmlns:a16="http://schemas.microsoft.com/office/drawing/2014/main" id="{49658728-13C7-4819-80E9-211BDB9FB73F}"/>
                  </a:ext>
                </a:extLst>
              </p:cNvPr>
              <p:cNvSpPr/>
              <p:nvPr/>
            </p:nvSpPr>
            <p:spPr>
              <a:xfrm>
                <a:off x="3289481" y="5223388"/>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78" name="Oval 77">
                <a:extLst>
                  <a:ext uri="{FF2B5EF4-FFF2-40B4-BE49-F238E27FC236}">
                    <a16:creationId xmlns:a16="http://schemas.microsoft.com/office/drawing/2014/main" id="{C16D48D0-45D9-4849-BF32-6D1D71533207}"/>
                  </a:ext>
                </a:extLst>
              </p:cNvPr>
              <p:cNvSpPr/>
              <p:nvPr/>
            </p:nvSpPr>
            <p:spPr>
              <a:xfrm>
                <a:off x="3054006" y="5330240"/>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79" name="Oval 78">
                <a:extLst>
                  <a:ext uri="{FF2B5EF4-FFF2-40B4-BE49-F238E27FC236}">
                    <a16:creationId xmlns:a16="http://schemas.microsoft.com/office/drawing/2014/main" id="{9F848C0E-80A0-483E-ACA6-7EFCB944D64E}"/>
                  </a:ext>
                </a:extLst>
              </p:cNvPr>
              <p:cNvSpPr/>
              <p:nvPr/>
            </p:nvSpPr>
            <p:spPr>
              <a:xfrm>
                <a:off x="2994704" y="5566491"/>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80" name="Oval 79">
                <a:extLst>
                  <a:ext uri="{FF2B5EF4-FFF2-40B4-BE49-F238E27FC236}">
                    <a16:creationId xmlns:a16="http://schemas.microsoft.com/office/drawing/2014/main" id="{9980CE59-16D6-4088-9F6C-3EC2C23ABF9C}"/>
                  </a:ext>
                </a:extLst>
              </p:cNvPr>
              <p:cNvSpPr/>
              <p:nvPr/>
            </p:nvSpPr>
            <p:spPr>
              <a:xfrm>
                <a:off x="2686910" y="5608305"/>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82" name="Oval 81">
                <a:extLst>
                  <a:ext uri="{FF2B5EF4-FFF2-40B4-BE49-F238E27FC236}">
                    <a16:creationId xmlns:a16="http://schemas.microsoft.com/office/drawing/2014/main" id="{2FD1FB66-3531-4C48-BB1F-2EA74AE6834D}"/>
                  </a:ext>
                </a:extLst>
              </p:cNvPr>
              <p:cNvSpPr/>
              <p:nvPr/>
            </p:nvSpPr>
            <p:spPr>
              <a:xfrm>
                <a:off x="2955051" y="5879174"/>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83" name="Oval 82">
                <a:extLst>
                  <a:ext uri="{FF2B5EF4-FFF2-40B4-BE49-F238E27FC236}">
                    <a16:creationId xmlns:a16="http://schemas.microsoft.com/office/drawing/2014/main" id="{A0640CE2-DD26-4170-9348-A84B7F9C9F3C}"/>
                  </a:ext>
                </a:extLst>
              </p:cNvPr>
              <p:cNvSpPr/>
              <p:nvPr/>
            </p:nvSpPr>
            <p:spPr>
              <a:xfrm>
                <a:off x="2549953" y="5852303"/>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85" name="Oval 84">
                <a:extLst>
                  <a:ext uri="{FF2B5EF4-FFF2-40B4-BE49-F238E27FC236}">
                    <a16:creationId xmlns:a16="http://schemas.microsoft.com/office/drawing/2014/main" id="{9ECD6EB6-A49B-417B-BC92-8FF50C727B13}"/>
                  </a:ext>
                </a:extLst>
              </p:cNvPr>
              <p:cNvSpPr/>
              <p:nvPr/>
            </p:nvSpPr>
            <p:spPr>
              <a:xfrm>
                <a:off x="2440939" y="6071855"/>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87" name="Oval 86">
                <a:extLst>
                  <a:ext uri="{FF2B5EF4-FFF2-40B4-BE49-F238E27FC236}">
                    <a16:creationId xmlns:a16="http://schemas.microsoft.com/office/drawing/2014/main" id="{1A97B8A2-2F67-48F3-B494-B8AAA8843390}"/>
                  </a:ext>
                </a:extLst>
              </p:cNvPr>
              <p:cNvSpPr/>
              <p:nvPr/>
            </p:nvSpPr>
            <p:spPr>
              <a:xfrm>
                <a:off x="3509838" y="4530912"/>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grpSp>
      </p:grpSp>
      <p:grpSp>
        <p:nvGrpSpPr>
          <p:cNvPr id="124" name="Group 123">
            <a:extLst>
              <a:ext uri="{FF2B5EF4-FFF2-40B4-BE49-F238E27FC236}">
                <a16:creationId xmlns:a16="http://schemas.microsoft.com/office/drawing/2014/main" id="{53FC50DC-68F2-4EF7-BD2A-8837DA1CCD1F}"/>
              </a:ext>
            </a:extLst>
          </p:cNvPr>
          <p:cNvGrpSpPr/>
          <p:nvPr/>
        </p:nvGrpSpPr>
        <p:grpSpPr>
          <a:xfrm>
            <a:off x="3325166" y="1848460"/>
            <a:ext cx="5030603" cy="1298130"/>
            <a:chOff x="3325166" y="1848460"/>
            <a:chExt cx="5030603" cy="1298130"/>
          </a:xfrm>
        </p:grpSpPr>
        <p:sp>
          <p:nvSpPr>
            <p:cNvPr id="8" name="Equation"/>
            <p:cNvSpPr txBox="1"/>
            <p:nvPr/>
          </p:nvSpPr>
          <p:spPr>
            <a:xfrm>
              <a:off x="7922689" y="196573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 name="Regression"/>
            <p:cNvSpPr txBox="1"/>
            <p:nvPr/>
          </p:nvSpPr>
          <p:spPr>
            <a:xfrm>
              <a:off x="4937495" y="2512544"/>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23" name="Group 122">
              <a:extLst>
                <a:ext uri="{FF2B5EF4-FFF2-40B4-BE49-F238E27FC236}">
                  <a16:creationId xmlns:a16="http://schemas.microsoft.com/office/drawing/2014/main" id="{B1E6F332-085F-4CE8-B482-4504BC5C77CF}"/>
                </a:ext>
              </a:extLst>
            </p:cNvPr>
            <p:cNvGrpSpPr/>
            <p:nvPr/>
          </p:nvGrpSpPr>
          <p:grpSpPr>
            <a:xfrm>
              <a:off x="3325166" y="1848460"/>
              <a:ext cx="5030603" cy="1298130"/>
              <a:chOff x="3325166" y="1848460"/>
              <a:chExt cx="5030603" cy="1298130"/>
            </a:xfrm>
          </p:grpSpPr>
          <p:grpSp>
            <p:nvGrpSpPr>
              <p:cNvPr id="50" name="Group 49"/>
              <p:cNvGrpSpPr/>
              <p:nvPr/>
            </p:nvGrpSpPr>
            <p:grpSpPr>
              <a:xfrm>
                <a:off x="3325166" y="1848460"/>
                <a:ext cx="5030603" cy="1298130"/>
                <a:chOff x="3074448" y="1860037"/>
                <a:chExt cx="4840799" cy="1298130"/>
              </a:xfrm>
            </p:grpSpPr>
            <mc:AlternateContent xmlns:mc="http://schemas.openxmlformats.org/markup-compatibility/2006" xmlns:a14="http://schemas.microsoft.com/office/drawing/2010/main">
              <mc:Choice Requires="a14">
                <p:sp>
                  <p:nvSpPr>
                    <p:cNvPr id="5" name="Equation"/>
                    <p:cNvSpPr txBox="1"/>
                    <p:nvPr/>
                  </p:nvSpPr>
                  <p:spPr>
                    <a:xfrm>
                      <a:off x="3074448" y="1905555"/>
                      <a:ext cx="676852"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xmlns="">
                <p:sp>
                  <p:nvSpPr>
                    <p:cNvPr id="5" name="Equation"/>
                    <p:cNvSpPr txBox="1">
                      <a:spLocks noRot="1" noChangeAspect="1" noMove="1" noResize="1" noEditPoints="1" noAdjustHandles="1" noChangeArrowheads="1" noChangeShapeType="1" noTextEdit="1"/>
                    </p:cNvSpPr>
                    <p:nvPr/>
                  </p:nvSpPr>
                  <p:spPr>
                    <a:xfrm>
                      <a:off x="3074448" y="1905555"/>
                      <a:ext cx="676852" cy="1031051"/>
                    </a:xfrm>
                    <a:prstGeom prst="rect">
                      <a:avLst/>
                    </a:prstGeom>
                    <a:blipFill rotWithShape="0">
                      <a:blip r:embed="rId8"/>
                      <a:stretch>
                        <a:fillRect/>
                      </a:stretch>
                    </a:blipFill>
                    <a:ln w="12700">
                      <a:miter lim="400000"/>
                    </a:ln>
                  </p:spPr>
                  <p:txBody>
                    <a:bodyPr/>
                    <a:lstStyle/>
                    <a:p>
                      <a:r>
                        <a:rPr lang="en-US">
                          <a:noFill/>
                        </a:rPr>
                        <a:t> </a:t>
                      </a:r>
                    </a:p>
                  </p:txBody>
                </p:sp>
              </mc:Fallback>
            </mc:AlternateContent>
            <p:sp>
              <p:nvSpPr>
                <p:cNvPr id="6" name="Rounded Rectangle"/>
                <p:cNvSpPr/>
                <p:nvPr/>
              </p:nvSpPr>
              <p:spPr>
                <a:xfrm>
                  <a:off x="4735596" y="1860037"/>
                  <a:ext cx="1546106"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7" name="Line"/>
                <p:cNvSpPr/>
                <p:nvPr/>
              </p:nvSpPr>
              <p:spPr>
                <a:xfrm>
                  <a:off x="3779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9" name="Line"/>
                <p:cNvSpPr/>
                <p:nvPr/>
              </p:nvSpPr>
              <p:spPr>
                <a:xfrm>
                  <a:off x="6483203"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5" name="Linear"/>
                <p:cNvSpPr txBox="1"/>
                <p:nvPr/>
              </p:nvSpPr>
              <p:spPr>
                <a:xfrm>
                  <a:off x="5694871" y="2296644"/>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endParaRPr dirty="0">
                    <a:latin typeface="Karla" pitchFamily="2" charset="0"/>
                  </a:endParaRPr>
                </a:p>
              </p:txBody>
            </p:sp>
            <mc:AlternateContent xmlns:mc="http://schemas.openxmlformats.org/markup-compatibility/2006" xmlns:a14="http://schemas.microsoft.com/office/drawing/2010/main">
              <mc:Choice Requires="a14">
                <p:sp>
                  <p:nvSpPr>
                    <p:cNvPr id="48" name="Equation"/>
                    <p:cNvSpPr txBox="1"/>
                    <p:nvPr/>
                  </p:nvSpPr>
                  <p:spPr>
                    <a:xfrm>
                      <a:off x="7225699" y="190927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48" name="Equation"/>
                    <p:cNvSpPr txBox="1">
                      <a:spLocks noRot="1" noChangeAspect="1" noMove="1" noResize="1" noEditPoints="1" noAdjustHandles="1" noChangeArrowheads="1" noChangeShapeType="1" noTextEdit="1"/>
                    </p:cNvSpPr>
                    <p:nvPr/>
                  </p:nvSpPr>
                  <p:spPr>
                    <a:xfrm>
                      <a:off x="7225699" y="1909279"/>
                      <a:ext cx="689548" cy="1031051"/>
                    </a:xfrm>
                    <a:prstGeom prst="rect">
                      <a:avLst/>
                    </a:prstGeom>
                    <a:blipFill>
                      <a:blip r:embed="rId9"/>
                      <a:stretch>
                        <a:fillRect/>
                      </a:stretch>
                    </a:blipFill>
                    <a:ln w="12700">
                      <a:miter lim="400000"/>
                    </a:ln>
                  </p:spPr>
                  <p:txBody>
                    <a:bodyPr/>
                    <a:lstStyle/>
                    <a:p>
                      <a:r>
                        <a:rPr lang="en-US">
                          <a:noFill/>
                        </a:rPr>
                        <a:t> </a:t>
                      </a:r>
                    </a:p>
                  </p:txBody>
                </p:sp>
              </mc:Fallback>
            </mc:AlternateContent>
          </p:grpSp>
          <p:sp>
            <p:nvSpPr>
              <p:cNvPr id="91" name="Rectangle 90">
                <a:extLst>
                  <a:ext uri="{FF2B5EF4-FFF2-40B4-BE49-F238E27FC236}">
                    <a16:creationId xmlns:a16="http://schemas.microsoft.com/office/drawing/2014/main" id="{33CB04C0-5BA3-4163-866C-25403376F858}"/>
                  </a:ext>
                </a:extLst>
              </p:cNvPr>
              <p:cNvSpPr/>
              <p:nvPr/>
            </p:nvSpPr>
            <p:spPr>
              <a:xfrm>
                <a:off x="5001391" y="2063584"/>
                <a:ext cx="1726509" cy="769441"/>
              </a:xfrm>
              <a:prstGeom prst="rect">
                <a:avLst/>
              </a:prstGeom>
            </p:spPr>
            <p:txBody>
              <a:bodyPr wrap="square">
                <a:spAutoFit/>
              </a:bodyPr>
              <a:lstStyle/>
              <a:p>
                <a:pPr algn="ctr"/>
                <a:r>
                  <a:rPr lang="en-US" sz="2200" dirty="0">
                    <a:solidFill>
                      <a:schemeClr val="accent2">
                        <a:hueOff val="597264"/>
                        <a:satOff val="5158"/>
                        <a:lumOff val="-17289"/>
                      </a:schemeClr>
                    </a:solidFill>
                    <a:latin typeface="Karla" pitchFamily="2" charset="0"/>
                  </a:rPr>
                  <a:t>Linear </a:t>
                </a:r>
              </a:p>
              <a:p>
                <a:pPr algn="ctr"/>
                <a:r>
                  <a:rPr lang="en-US" sz="2200" dirty="0">
                    <a:solidFill>
                      <a:schemeClr val="accent2">
                        <a:hueOff val="597264"/>
                        <a:satOff val="5158"/>
                        <a:lumOff val="-17289"/>
                      </a:schemeClr>
                    </a:solidFill>
                    <a:latin typeface="Karla" pitchFamily="2" charset="0"/>
                  </a:rPr>
                  <a:t>Regression</a:t>
                </a:r>
              </a:p>
            </p:txBody>
          </p:sp>
        </p:grpSp>
      </p:grpSp>
      <p:grpSp>
        <p:nvGrpSpPr>
          <p:cNvPr id="97" name="Group 96">
            <a:extLst>
              <a:ext uri="{FF2B5EF4-FFF2-40B4-BE49-F238E27FC236}">
                <a16:creationId xmlns:a16="http://schemas.microsoft.com/office/drawing/2014/main" id="{EDA27B17-053F-4094-BCAD-8B5C541A8720}"/>
              </a:ext>
            </a:extLst>
          </p:cNvPr>
          <p:cNvGrpSpPr/>
          <p:nvPr/>
        </p:nvGrpSpPr>
        <p:grpSpPr>
          <a:xfrm>
            <a:off x="7154245" y="3707997"/>
            <a:ext cx="2096301" cy="2422860"/>
            <a:chOff x="1737862" y="4182842"/>
            <a:chExt cx="2096301" cy="2422860"/>
          </a:xfrm>
        </p:grpSpPr>
        <p:sp>
          <p:nvSpPr>
            <p:cNvPr id="98" name="Circle">
              <a:extLst>
                <a:ext uri="{FF2B5EF4-FFF2-40B4-BE49-F238E27FC236}">
                  <a16:creationId xmlns:a16="http://schemas.microsoft.com/office/drawing/2014/main" id="{2F01EEC6-6785-4682-8411-D402858B7375}"/>
                </a:ext>
              </a:extLst>
            </p:cNvPr>
            <p:cNvSpPr/>
            <p:nvPr/>
          </p:nvSpPr>
          <p:spPr>
            <a:xfrm>
              <a:off x="2188183" y="604160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nvGrpSpPr>
            <p:cNvPr id="99" name="Group 98">
              <a:extLst>
                <a:ext uri="{FF2B5EF4-FFF2-40B4-BE49-F238E27FC236}">
                  <a16:creationId xmlns:a16="http://schemas.microsoft.com/office/drawing/2014/main" id="{AFA39097-1B5F-4000-BBA0-3116C335E3B7}"/>
                </a:ext>
              </a:extLst>
            </p:cNvPr>
            <p:cNvGrpSpPr/>
            <p:nvPr/>
          </p:nvGrpSpPr>
          <p:grpSpPr>
            <a:xfrm>
              <a:off x="1737862" y="4182842"/>
              <a:ext cx="2096301" cy="2422860"/>
              <a:chOff x="1737862" y="4182842"/>
              <a:chExt cx="2096301" cy="2422860"/>
            </a:xfrm>
          </p:grpSpPr>
          <p:grpSp>
            <p:nvGrpSpPr>
              <p:cNvPr id="111" name="Group 110">
                <a:extLst>
                  <a:ext uri="{FF2B5EF4-FFF2-40B4-BE49-F238E27FC236}">
                    <a16:creationId xmlns:a16="http://schemas.microsoft.com/office/drawing/2014/main" id="{749AD0D5-A76E-4D6D-938B-A5CAD6981302}"/>
                  </a:ext>
                </a:extLst>
              </p:cNvPr>
              <p:cNvGrpSpPr/>
              <p:nvPr/>
            </p:nvGrpSpPr>
            <p:grpSpPr>
              <a:xfrm>
                <a:off x="2000604" y="4340881"/>
                <a:ext cx="1787329" cy="1857289"/>
                <a:chOff x="1532665" y="3949138"/>
                <a:chExt cx="1787329" cy="1857289"/>
              </a:xfrm>
            </p:grpSpPr>
            <p:cxnSp>
              <p:nvCxnSpPr>
                <p:cNvPr id="114" name="Straight Connector 113">
                  <a:extLst>
                    <a:ext uri="{FF2B5EF4-FFF2-40B4-BE49-F238E27FC236}">
                      <a16:creationId xmlns:a16="http://schemas.microsoft.com/office/drawing/2014/main" id="{98FA68C7-8015-4D3C-8A00-A5BB9EAA04BE}"/>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AEC0F511-8797-4885-AC8F-2B6BD963B87E}"/>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12" name="Equation">
                    <a:extLst>
                      <a:ext uri="{FF2B5EF4-FFF2-40B4-BE49-F238E27FC236}">
                        <a16:creationId xmlns:a16="http://schemas.microsoft.com/office/drawing/2014/main" id="{8187E110-2DD4-4D07-830F-8C14A69A2BDF}"/>
                      </a:ext>
                    </a:extLst>
                  </p:cNvPr>
                  <p:cNvSpPr txBox="1"/>
                  <p:nvPr/>
                </p:nvSpPr>
                <p:spPr>
                  <a:xfrm>
                    <a:off x="1737862" y="418284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dirty="0">
                      <a:solidFill>
                        <a:srgbClr val="414141"/>
                      </a:solidFill>
                    </a:endParaRPr>
                  </a:p>
                </p:txBody>
              </p:sp>
            </mc:Choice>
            <mc:Fallback xmlns="">
              <p:sp>
                <p:nvSpPr>
                  <p:cNvPr id="112" name="Equation">
                    <a:extLst>
                      <a:ext uri="{FF2B5EF4-FFF2-40B4-BE49-F238E27FC236}">
                        <a16:creationId xmlns:a16="http://schemas.microsoft.com/office/drawing/2014/main" id="{8187E110-2DD4-4D07-830F-8C14A69A2BDF}"/>
                      </a:ext>
                    </a:extLst>
                  </p:cNvPr>
                  <p:cNvSpPr txBox="1">
                    <a:spLocks noRot="1" noChangeAspect="1" noMove="1" noResize="1" noEditPoints="1" noAdjustHandles="1" noChangeArrowheads="1" noChangeShapeType="1" noTextEdit="1"/>
                  </p:cNvSpPr>
                  <p:nvPr/>
                </p:nvSpPr>
                <p:spPr>
                  <a:xfrm>
                    <a:off x="1737862" y="4182842"/>
                    <a:ext cx="189015" cy="271578"/>
                  </a:xfrm>
                  <a:prstGeom prst="rect">
                    <a:avLst/>
                  </a:prstGeom>
                  <a:blipFill>
                    <a:blip r:embed="rId10"/>
                    <a:stretch>
                      <a:fillRect l="-3226" r="-22581" b="-7777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Equation">
                    <a:extLst>
                      <a:ext uri="{FF2B5EF4-FFF2-40B4-BE49-F238E27FC236}">
                        <a16:creationId xmlns:a16="http://schemas.microsoft.com/office/drawing/2014/main" id="{C2AC9587-07B4-4FC4-960C-DE4119E7A3D7}"/>
                      </a:ext>
                    </a:extLst>
                  </p:cNvPr>
                  <p:cNvSpPr txBox="1"/>
                  <p:nvPr/>
                </p:nvSpPr>
                <p:spPr>
                  <a:xfrm>
                    <a:off x="3499136" y="6097871"/>
                    <a:ext cx="335027" cy="507831"/>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300" b="0" i="1" smtClean="0">
                              <a:solidFill>
                                <a:srgbClr val="414040"/>
                              </a:solidFill>
                              <a:latin typeface="Cambria Math" panose="02040503050406030204" pitchFamily="18" charset="0"/>
                            </a:rPr>
                            <m:t>𝑥</m:t>
                          </m:r>
                        </m:oMath>
                      </m:oMathPara>
                    </a14:m>
                    <a:endParaRPr sz="3300" dirty="0">
                      <a:solidFill>
                        <a:srgbClr val="414141"/>
                      </a:solidFill>
                    </a:endParaRPr>
                  </a:p>
                </p:txBody>
              </p:sp>
            </mc:Choice>
            <mc:Fallback xmlns="">
              <p:sp>
                <p:nvSpPr>
                  <p:cNvPr id="113" name="Equation">
                    <a:extLst>
                      <a:ext uri="{FF2B5EF4-FFF2-40B4-BE49-F238E27FC236}">
                        <a16:creationId xmlns:a16="http://schemas.microsoft.com/office/drawing/2014/main" id="{C2AC9587-07B4-4FC4-960C-DE4119E7A3D7}"/>
                      </a:ext>
                    </a:extLst>
                  </p:cNvPr>
                  <p:cNvSpPr txBox="1">
                    <a:spLocks noRot="1" noChangeAspect="1" noMove="1" noResize="1" noEditPoints="1" noAdjustHandles="1" noChangeArrowheads="1" noChangeShapeType="1" noTextEdit="1"/>
                  </p:cNvSpPr>
                  <p:nvPr/>
                </p:nvSpPr>
                <p:spPr>
                  <a:xfrm>
                    <a:off x="3499136" y="6097871"/>
                    <a:ext cx="335027" cy="507831"/>
                  </a:xfrm>
                  <a:prstGeom prst="rect">
                    <a:avLst/>
                  </a:prstGeom>
                  <a:blipFill>
                    <a:blip r:embed="rId11"/>
                    <a:stretch>
                      <a:fillRect/>
                    </a:stretch>
                  </a:blipFill>
                  <a:ln w="12700" cap="flat">
                    <a:noFill/>
                    <a:miter lim="400000"/>
                  </a:ln>
                  <a:effectLst/>
                </p:spPr>
                <p:txBody>
                  <a:bodyPr/>
                  <a:lstStyle/>
                  <a:p>
                    <a:r>
                      <a:rPr lang="en-US">
                        <a:noFill/>
                      </a:rPr>
                      <a:t> </a:t>
                    </a:r>
                  </a:p>
                </p:txBody>
              </p:sp>
            </mc:Fallback>
          </mc:AlternateContent>
        </p:grpSp>
        <p:sp>
          <p:nvSpPr>
            <p:cNvPr id="101" name="Oval 100">
              <a:extLst>
                <a:ext uri="{FF2B5EF4-FFF2-40B4-BE49-F238E27FC236}">
                  <a16:creationId xmlns:a16="http://schemas.microsoft.com/office/drawing/2014/main" id="{94E74BF2-DD44-4804-954B-866CBCBA0D3C}"/>
                </a:ext>
              </a:extLst>
            </p:cNvPr>
            <p:cNvSpPr/>
            <p:nvPr/>
          </p:nvSpPr>
          <p:spPr>
            <a:xfrm>
              <a:off x="3460075" y="4790556"/>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2" name="Oval 101">
              <a:extLst>
                <a:ext uri="{FF2B5EF4-FFF2-40B4-BE49-F238E27FC236}">
                  <a16:creationId xmlns:a16="http://schemas.microsoft.com/office/drawing/2014/main" id="{98E94A46-CC0E-44A7-84AD-A2A47D236513}"/>
                </a:ext>
              </a:extLst>
            </p:cNvPr>
            <p:cNvSpPr/>
            <p:nvPr/>
          </p:nvSpPr>
          <p:spPr>
            <a:xfrm>
              <a:off x="3228108" y="5034388"/>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3" name="Oval 102">
              <a:extLst>
                <a:ext uri="{FF2B5EF4-FFF2-40B4-BE49-F238E27FC236}">
                  <a16:creationId xmlns:a16="http://schemas.microsoft.com/office/drawing/2014/main" id="{02898566-1683-4EF4-966C-09A812A5DC72}"/>
                </a:ext>
              </a:extLst>
            </p:cNvPr>
            <p:cNvSpPr/>
            <p:nvPr/>
          </p:nvSpPr>
          <p:spPr>
            <a:xfrm>
              <a:off x="3289481" y="5223388"/>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4" name="Oval 103">
              <a:extLst>
                <a:ext uri="{FF2B5EF4-FFF2-40B4-BE49-F238E27FC236}">
                  <a16:creationId xmlns:a16="http://schemas.microsoft.com/office/drawing/2014/main" id="{83B344BB-3897-4D3E-8070-60F3032D6AC0}"/>
                </a:ext>
              </a:extLst>
            </p:cNvPr>
            <p:cNvSpPr/>
            <p:nvPr/>
          </p:nvSpPr>
          <p:spPr>
            <a:xfrm>
              <a:off x="3054006" y="5330240"/>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5" name="Oval 104">
              <a:extLst>
                <a:ext uri="{FF2B5EF4-FFF2-40B4-BE49-F238E27FC236}">
                  <a16:creationId xmlns:a16="http://schemas.microsoft.com/office/drawing/2014/main" id="{C939EF6F-795C-4856-AF4F-081EA6E06BCC}"/>
                </a:ext>
              </a:extLst>
            </p:cNvPr>
            <p:cNvSpPr/>
            <p:nvPr/>
          </p:nvSpPr>
          <p:spPr>
            <a:xfrm>
              <a:off x="2994704" y="5566491"/>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6" name="Oval 105">
              <a:extLst>
                <a:ext uri="{FF2B5EF4-FFF2-40B4-BE49-F238E27FC236}">
                  <a16:creationId xmlns:a16="http://schemas.microsoft.com/office/drawing/2014/main" id="{A768CB24-A1AE-4CD9-B21D-9E33F1C0AFC9}"/>
                </a:ext>
              </a:extLst>
            </p:cNvPr>
            <p:cNvSpPr/>
            <p:nvPr/>
          </p:nvSpPr>
          <p:spPr>
            <a:xfrm>
              <a:off x="2686910" y="5608305"/>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7" name="Oval 106">
              <a:extLst>
                <a:ext uri="{FF2B5EF4-FFF2-40B4-BE49-F238E27FC236}">
                  <a16:creationId xmlns:a16="http://schemas.microsoft.com/office/drawing/2014/main" id="{9157D5CD-2D2D-4E62-BAB1-1604A560C3A4}"/>
                </a:ext>
              </a:extLst>
            </p:cNvPr>
            <p:cNvSpPr/>
            <p:nvPr/>
          </p:nvSpPr>
          <p:spPr>
            <a:xfrm>
              <a:off x="2955051" y="5879174"/>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8" name="Oval 107">
              <a:extLst>
                <a:ext uri="{FF2B5EF4-FFF2-40B4-BE49-F238E27FC236}">
                  <a16:creationId xmlns:a16="http://schemas.microsoft.com/office/drawing/2014/main" id="{4A176746-9D25-4A3B-9DCD-21A96BAC1F31}"/>
                </a:ext>
              </a:extLst>
            </p:cNvPr>
            <p:cNvSpPr/>
            <p:nvPr/>
          </p:nvSpPr>
          <p:spPr>
            <a:xfrm>
              <a:off x="2549953" y="5852303"/>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9" name="Oval 108">
              <a:extLst>
                <a:ext uri="{FF2B5EF4-FFF2-40B4-BE49-F238E27FC236}">
                  <a16:creationId xmlns:a16="http://schemas.microsoft.com/office/drawing/2014/main" id="{BD250EA0-D621-413C-9660-50A29E219869}"/>
                </a:ext>
              </a:extLst>
            </p:cNvPr>
            <p:cNvSpPr/>
            <p:nvPr/>
          </p:nvSpPr>
          <p:spPr>
            <a:xfrm>
              <a:off x="2440939" y="6071855"/>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10" name="Oval 109">
              <a:extLst>
                <a:ext uri="{FF2B5EF4-FFF2-40B4-BE49-F238E27FC236}">
                  <a16:creationId xmlns:a16="http://schemas.microsoft.com/office/drawing/2014/main" id="{039391B3-781A-46EE-B3FF-7F39F6C2878B}"/>
                </a:ext>
              </a:extLst>
            </p:cNvPr>
            <p:cNvSpPr/>
            <p:nvPr/>
          </p:nvSpPr>
          <p:spPr>
            <a:xfrm>
              <a:off x="3509838" y="4530912"/>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grpSp>
      <p:cxnSp>
        <p:nvCxnSpPr>
          <p:cNvPr id="121" name="Straight Connector 120">
            <a:extLst>
              <a:ext uri="{FF2B5EF4-FFF2-40B4-BE49-F238E27FC236}">
                <a16:creationId xmlns:a16="http://schemas.microsoft.com/office/drawing/2014/main" id="{2747846D-F096-453B-8C0B-B5853B255330}"/>
              </a:ext>
            </a:extLst>
          </p:cNvPr>
          <p:cNvCxnSpPr>
            <a:cxnSpLocks/>
          </p:cNvCxnSpPr>
          <p:nvPr/>
        </p:nvCxnSpPr>
        <p:spPr>
          <a:xfrm flipV="1">
            <a:off x="7724334" y="4045620"/>
            <a:ext cx="1476578" cy="1662288"/>
          </a:xfrm>
          <a:prstGeom prst="lin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cxnSp>
      <p:sp>
        <p:nvSpPr>
          <p:cNvPr id="125" name="Content Placeholder 2">
            <a:extLst>
              <a:ext uri="{FF2B5EF4-FFF2-40B4-BE49-F238E27FC236}">
                <a16:creationId xmlns:a16="http://schemas.microsoft.com/office/drawing/2014/main" id="{6A04B1DA-C83C-44D1-8B60-5FAE6A5FA9CB}"/>
              </a:ext>
            </a:extLst>
          </p:cNvPr>
          <p:cNvSpPr txBox="1">
            <a:spLocks/>
          </p:cNvSpPr>
          <p:nvPr/>
        </p:nvSpPr>
        <p:spPr>
          <a:xfrm>
            <a:off x="7680728" y="3366074"/>
            <a:ext cx="1958941" cy="53154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defTabSz="457200"/>
            <a:r>
              <a:rPr lang="en-US" sz="2000" dirty="0">
                <a:solidFill>
                  <a:schemeClr val="tx1"/>
                </a:solidFill>
                <a:latin typeface="Karla" pitchFamily="2" charset="0"/>
                <a:cs typeface="+mn-cs"/>
              </a:rPr>
              <a:t>Do your best !</a:t>
            </a:r>
          </a:p>
        </p:txBody>
      </p:sp>
      <p:sp>
        <p:nvSpPr>
          <p:cNvPr id="126" name="Polynomial">
            <a:extLst>
              <a:ext uri="{FF2B5EF4-FFF2-40B4-BE49-F238E27FC236}">
                <a16:creationId xmlns:a16="http://schemas.microsoft.com/office/drawing/2014/main" id="{7FFD71E0-13DC-4468-A3E6-E3784565265D}"/>
              </a:ext>
            </a:extLst>
          </p:cNvPr>
          <p:cNvSpPr txBox="1"/>
          <p:nvPr/>
        </p:nvSpPr>
        <p:spPr>
          <a:xfrm>
            <a:off x="1937764" y="3339425"/>
            <a:ext cx="3259877" cy="41036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r>
              <a:rPr lang="en-US" sz="2000" dirty="0">
                <a:latin typeface="Karla" pitchFamily="2" charset="0"/>
              </a:rPr>
              <a:t>Fit exponential function</a:t>
            </a:r>
            <a:r>
              <a:rPr sz="2000" dirty="0"/>
              <a:t> </a:t>
            </a:r>
          </a:p>
        </p:txBody>
      </p:sp>
    </p:spTree>
    <p:extLst>
      <p:ext uri="{BB962C8B-B14F-4D97-AF65-F5344CB8AC3E}">
        <p14:creationId xmlns:p14="http://schemas.microsoft.com/office/powerpoint/2010/main" val="630744448"/>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B_template" id="{F5F00624-00A9-874F-B784-A35A96185B41}" vid="{39D723E7-92C0-1845-A752-6B8EA90799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CS109B_template</Template>
  <TotalTime>29575</TotalTime>
  <Words>2205</Words>
  <Application>Microsoft Macintosh PowerPoint</Application>
  <PresentationFormat>Widescreen</PresentationFormat>
  <Paragraphs>414</Paragraphs>
  <Slides>68</Slides>
  <Notes>5</Notes>
  <HiddenSlides>3</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7" baseType="lpstr">
      <vt:lpstr>Arial</vt:lpstr>
      <vt:lpstr>Calibri</vt:lpstr>
      <vt:lpstr>Cambria Math</vt:lpstr>
      <vt:lpstr>Courier New</vt:lpstr>
      <vt:lpstr>Karla</vt:lpstr>
      <vt:lpstr>medium-content-sans-serif-font</vt:lpstr>
      <vt:lpstr>Times New Roman</vt:lpstr>
      <vt:lpstr>GEC_template</vt:lpstr>
      <vt:lpstr>Equation</vt:lpstr>
      <vt:lpstr>Lecture 12: Autoencoders</vt:lpstr>
      <vt:lpstr>PowerPoint Presentation</vt:lpstr>
      <vt:lpstr>PowerPoint Presentation</vt:lpstr>
      <vt:lpstr>PowerPoint Presentation</vt:lpstr>
      <vt:lpstr>PowerPoint Presentation</vt:lpstr>
      <vt:lpstr>PowerPoint Presentation</vt:lpstr>
      <vt:lpstr>Outline </vt:lpstr>
      <vt:lpstr>Quick Review. Neural Networks as function approximation.</vt:lpstr>
      <vt:lpstr>Representational Learning</vt:lpstr>
      <vt:lpstr>Representational Learning</vt:lpstr>
      <vt:lpstr>Representational Learning</vt:lpstr>
      <vt:lpstr>Representational Learning</vt:lpstr>
      <vt:lpstr>Representational Learning</vt:lpstr>
      <vt:lpstr>Representational Learning: Supervised Learning</vt:lpstr>
      <vt:lpstr>Representational Learning: Self-supervised Learning</vt:lpstr>
      <vt:lpstr>Representational Learning: Self-supervised Learning</vt:lpstr>
      <vt:lpstr>Brief history of encoding/decoding</vt:lpstr>
      <vt:lpstr>Brief history of encoding/decoding (cont)</vt:lpstr>
      <vt:lpstr>Lossless and Lossy Encoding</vt:lpstr>
      <vt:lpstr>Lossless and Lossy Encoding (cont)</vt:lpstr>
      <vt:lpstr>What are autoencoders?</vt:lpstr>
      <vt:lpstr>MP3 and JPG Image Compression</vt:lpstr>
      <vt:lpstr>MP3 and JPG Image Compression(cont)</vt:lpstr>
      <vt:lpstr>The simplest autoencoder </vt:lpstr>
      <vt:lpstr>The simplest autoencoder </vt:lpstr>
      <vt:lpstr>Autoencoders in action</vt:lpstr>
      <vt:lpstr>Bottleneck</vt:lpstr>
      <vt:lpstr>PowerPoint Presentation</vt:lpstr>
      <vt:lpstr>Latent variables and latent layer</vt:lpstr>
      <vt:lpstr>Autoencoders in action (cont)</vt:lpstr>
      <vt:lpstr>Autoencoders in action (cont)</vt:lpstr>
      <vt:lpstr>Autoencoders in action (cont)</vt:lpstr>
      <vt:lpstr>Autoencoders in action (cont)</vt:lpstr>
      <vt:lpstr>A better autoencoder</vt:lpstr>
      <vt:lpstr>PowerPoint Presentation</vt:lpstr>
      <vt:lpstr>Deeper</vt:lpstr>
      <vt:lpstr>PowerPoint Presentation</vt:lpstr>
      <vt:lpstr>Exploring autoencoders</vt:lpstr>
      <vt:lpstr>Exploring autoencoders (cont)</vt:lpstr>
      <vt:lpstr>Exploring autoencoders (cont)</vt:lpstr>
      <vt:lpstr>Exploring autoencoders (cont)</vt:lpstr>
      <vt:lpstr>Exploring autoencoders (cont)</vt:lpstr>
      <vt:lpstr>Parameter space of autoencoder</vt:lpstr>
      <vt:lpstr>Blending</vt:lpstr>
      <vt:lpstr>Blending (cont)</vt:lpstr>
      <vt:lpstr>Blending (cont)</vt:lpstr>
      <vt:lpstr>Content blending</vt:lpstr>
      <vt:lpstr>Parametric or representation blending </vt:lpstr>
      <vt:lpstr>Blending in compressed representation</vt:lpstr>
      <vt:lpstr>PowerPoint Presentation</vt:lpstr>
      <vt:lpstr>Blending Latent Variables</vt:lpstr>
      <vt:lpstr>Blending Latent Variables (cont)</vt:lpstr>
      <vt:lpstr>Applying to novel input</vt:lpstr>
      <vt:lpstr>Convolutional Autoencoders</vt:lpstr>
      <vt:lpstr>Denoising</vt:lpstr>
      <vt:lpstr>Denoising (cont)</vt:lpstr>
      <vt:lpstr>Sparse Autoencoder</vt:lpstr>
      <vt:lpstr>Sparse Autoencoder (cont)</vt:lpstr>
      <vt:lpstr>Regularized Autoencoders</vt:lpstr>
      <vt:lpstr>Overcomplete Autoencoders</vt:lpstr>
      <vt:lpstr>Regularized Autoencoders (cont)</vt:lpstr>
      <vt:lpstr>Sparse Autoencoders</vt:lpstr>
      <vt:lpstr>Denoising Autoencoders</vt:lpstr>
      <vt:lpstr>Denoising Autoencoders (cont)</vt:lpstr>
      <vt:lpstr>Denoising Autoencoders (cont)</vt:lpstr>
      <vt:lpstr>Contractive Autoencoders</vt:lpstr>
      <vt:lpstr>PowerPoint Presentation</vt:lpstr>
      <vt:lpstr>Problems with Autoencoders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Seaton, Will</cp:lastModifiedBy>
  <cp:revision>318</cp:revision>
  <cp:lastPrinted>2019-04-10T17:05:58Z</cp:lastPrinted>
  <dcterms:created xsi:type="dcterms:W3CDTF">2018-06-13T00:26:17Z</dcterms:created>
  <dcterms:modified xsi:type="dcterms:W3CDTF">2020-03-09T18:16:38Z</dcterms:modified>
</cp:coreProperties>
</file>